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Inter Light"/>
      <p:regular r:id="rId22"/>
      <p:bold r:id="rId23"/>
      <p:italic r:id="rId24"/>
      <p:boldItalic r:id="rId25"/>
    </p:embeddedFont>
    <p:embeddedFont>
      <p:font typeface="Inter SemiBold"/>
      <p:regular r:id="rId26"/>
      <p:bold r:id="rId27"/>
      <p:italic r:id="rId28"/>
      <p:boldItalic r:id="rId29"/>
    </p:embeddedFont>
    <p:embeddedFont>
      <p:font typeface="Roboto"/>
      <p:regular r:id="rId30"/>
      <p:bold r:id="rId31"/>
      <p:italic r:id="rId32"/>
      <p:boldItalic r:id="rId33"/>
    </p:embeddedFont>
    <p:embeddedFont>
      <p:font typeface="Inter Thin"/>
      <p:regular r:id="rId34"/>
      <p:bold r:id="rId35"/>
      <p:italic r:id="rId36"/>
      <p:boldItalic r:id="rId37"/>
    </p:embeddedFont>
    <p:embeddedFont>
      <p:font typeface="Inter"/>
      <p:regular r:id="rId38"/>
      <p:bold r:id="rId39"/>
      <p:italic r:id="rId40"/>
      <p:boldItalic r:id="rId41"/>
    </p:embeddedFont>
    <p:embeddedFont>
      <p:font typeface="Inter Medium"/>
      <p:regular r:id="rId42"/>
      <p:bold r:id="rId43"/>
      <p:italic r:id="rId44"/>
      <p:boldItalic r:id="rId45"/>
    </p:embeddedFont>
    <p:embeddedFont>
      <p:font typeface="Inter ExtraLight"/>
      <p:regular r:id="rId46"/>
      <p:bold r:id="rId47"/>
      <p:italic r:id="rId48"/>
      <p:boldItalic r:id="rId49"/>
    </p:embeddedFont>
    <p:embeddedFont>
      <p:font typeface="Inter Black"/>
      <p:bold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italic.fntdata"/><Relationship Id="rId42" Type="http://schemas.openxmlformats.org/officeDocument/2006/relationships/font" Target="fonts/InterMedium-regular.fntdata"/><Relationship Id="rId41" Type="http://schemas.openxmlformats.org/officeDocument/2006/relationships/font" Target="fonts/Inter-boldItalic.fntdata"/><Relationship Id="rId44" Type="http://schemas.openxmlformats.org/officeDocument/2006/relationships/font" Target="fonts/InterMedium-italic.fntdata"/><Relationship Id="rId43" Type="http://schemas.openxmlformats.org/officeDocument/2006/relationships/font" Target="fonts/InterMedium-bold.fntdata"/><Relationship Id="rId46" Type="http://schemas.openxmlformats.org/officeDocument/2006/relationships/font" Target="fonts/InterExtraLight-regular.fntdata"/><Relationship Id="rId45" Type="http://schemas.openxmlformats.org/officeDocument/2006/relationships/font" Target="fonts/Inter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ExtraLight-italic.fntdata"/><Relationship Id="rId47" Type="http://schemas.openxmlformats.org/officeDocument/2006/relationships/font" Target="fonts/InterExtraLight-bold.fntdata"/><Relationship Id="rId49" Type="http://schemas.openxmlformats.org/officeDocument/2006/relationships/font" Target="fonts/InterExtra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InterThin-bold.fntdata"/><Relationship Id="rId34" Type="http://schemas.openxmlformats.org/officeDocument/2006/relationships/font" Target="fonts/InterThin-regular.fntdata"/><Relationship Id="rId37" Type="http://schemas.openxmlformats.org/officeDocument/2006/relationships/font" Target="fonts/InterThin-boldItalic.fntdata"/><Relationship Id="rId36" Type="http://schemas.openxmlformats.org/officeDocument/2006/relationships/font" Target="fonts/InterThin-italic.fntdata"/><Relationship Id="rId39" Type="http://schemas.openxmlformats.org/officeDocument/2006/relationships/font" Target="fonts/Inter-bold.fntdata"/><Relationship Id="rId38" Type="http://schemas.openxmlformats.org/officeDocument/2006/relationships/font" Target="fonts/Inter-regular.fntdata"/><Relationship Id="rId20" Type="http://schemas.openxmlformats.org/officeDocument/2006/relationships/slide" Target="slides/slide15.xml"/><Relationship Id="rId22" Type="http://schemas.openxmlformats.org/officeDocument/2006/relationships/font" Target="fonts/InterLight-regular.fntdata"/><Relationship Id="rId21" Type="http://schemas.openxmlformats.org/officeDocument/2006/relationships/slide" Target="slides/slide16.xml"/><Relationship Id="rId24" Type="http://schemas.openxmlformats.org/officeDocument/2006/relationships/font" Target="fonts/InterLight-italic.fntdata"/><Relationship Id="rId23" Type="http://schemas.openxmlformats.org/officeDocument/2006/relationships/font" Target="fonts/InterLight-bold.fntdata"/><Relationship Id="rId26" Type="http://schemas.openxmlformats.org/officeDocument/2006/relationships/font" Target="fonts/InterSemiBold-regular.fntdata"/><Relationship Id="rId25" Type="http://schemas.openxmlformats.org/officeDocument/2006/relationships/font" Target="fonts/InterLight-boldItalic.fntdata"/><Relationship Id="rId28" Type="http://schemas.openxmlformats.org/officeDocument/2006/relationships/font" Target="fonts/InterSemiBold-italic.fntdata"/><Relationship Id="rId27" Type="http://schemas.openxmlformats.org/officeDocument/2006/relationships/font" Target="fonts/InterSemiBold-bold.fntdata"/><Relationship Id="rId29" Type="http://schemas.openxmlformats.org/officeDocument/2006/relationships/font" Target="fonts/InterSemiBold-boldItalic.fntdata"/><Relationship Id="rId51" Type="http://schemas.openxmlformats.org/officeDocument/2006/relationships/font" Target="fonts/InterBlack-boldItalic.fntdata"/><Relationship Id="rId50" Type="http://schemas.openxmlformats.org/officeDocument/2006/relationships/font" Target="fonts/InterBlack-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8049198e32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8049198e32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8049198e32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8049198e32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example of this is the eurecomp project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80713f6811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80713f6811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eurecomp project aims to provide sustainable methods towards recycling and reuse of composite materials, coming from components used in various industries, such as aeronautics and wind energy.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sz="1300">
              <a:solidFill>
                <a:schemeClr val="dk1"/>
              </a:solidFill>
              <a:latin typeface="Inter Light"/>
              <a:ea typeface="Inter Light"/>
              <a:cs typeface="Inter Light"/>
              <a:sym typeface="Inter 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8049198e32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8049198e32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Circularise contributes to this goal through improving traceability and information </a:t>
            </a:r>
            <a:r>
              <a:rPr lang="en"/>
              <a:t>sharing</a:t>
            </a:r>
            <a:r>
              <a:rPr lang="en"/>
              <a:t> in the value chains for better and more informed decision making.</a:t>
            </a:r>
            <a:endParaRPr/>
          </a:p>
          <a:p>
            <a:pPr indent="0" lvl="0" marL="0" rtl="0" algn="l">
              <a:spcBef>
                <a:spcPts val="0"/>
              </a:spcBef>
              <a:spcAft>
                <a:spcPts val="0"/>
              </a:spcAft>
              <a:buNone/>
            </a:pPr>
            <a:r>
              <a:rPr lang="en"/>
              <a:t>Circularise has improved its digital tools to support the requirements from the aerospace, automotive and wind turbine sectors. This enable stakeholders in these value chains to securely share data throughout the different steps so that stakeholders downstream have greater visibility into the components, comply with regulations, prove claims such as recycled content, and improve their processes by having more information on the parts.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EoL operators can now now if certain </a:t>
            </a:r>
            <a:r>
              <a:rPr lang="en"/>
              <a:t>substances</a:t>
            </a:r>
            <a:r>
              <a:rPr lang="en"/>
              <a:t> and chemicals are present in the components they receive, so they can use the most adequate process and maximise efficiency.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50b7cf6544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350b7cf654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In EuReComp Circularise supported multiple pilots to demonstrate its technology. Here we can see how we were able to trace a tubular shaft produced by B&amp;T Composites. In the Sankey diagram companies can click on the different components and they will be able to have access to the data shared by its owner.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Here for example, we can see some of the data from the final product, for example the </a:t>
            </a:r>
            <a:r>
              <a:rPr lang="en">
                <a:solidFill>
                  <a:schemeClr val="dk1"/>
                </a:solidFill>
              </a:rPr>
              <a:t>dimensions and some fibre information.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mentioned before, this information comes directly from each company in the value chain, providing reliable information. And they can determine who have access to each data point, protecting their sensitive data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50b7cf6544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g350b7cf6544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is another example of the pilots from the eurecomp project, and it is a PV panel made of EoL wind turbines. You can see how even more complex value chains that involve multiple components and steps can be traced in the platform. Just as before, users will go </a:t>
            </a:r>
            <a:r>
              <a:rPr lang="en"/>
              <a:t>through</a:t>
            </a:r>
            <a:r>
              <a:rPr lang="en"/>
              <a:t> the components in the dashboard and access the details of each of them to have a better understanding of their value chains.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d79abda0c9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d79abda0c9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with this background, we can jump into the roundtable with the experts.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d79abda0c9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d79abda0c9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have some time for questions from the public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8049198e32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8049198e32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29f87910a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29f87910a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80713f6811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80713f6811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Good afternoon everybody and welcome to this webinar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My name is Maria Alejandra León, I am EU project Manager at Circularise and I will be presenting Circularise and the outcomes of the EuReComp project.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Circularise we are committed to achieving circularity and maximizing resource efficiency, which is why I'm thrilled to have you all here today to talk about foam recycling and its challenges around logistics and data. Given our experience with the EU funded Circular Foam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Circularise is a SME based in the NL that has developed a platform for secure data sharing </a:t>
            </a:r>
            <a:r>
              <a:rPr lang="en"/>
              <a:t>among value chain stakeholders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80713f6811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80713f6811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Traceability is gaining importance among value chains. </a:t>
            </a:r>
            <a:endParaRPr/>
          </a:p>
          <a:p>
            <a:pPr indent="0" lvl="0" marL="0" rtl="0" algn="l">
              <a:spcBef>
                <a:spcPts val="0"/>
              </a:spcBef>
              <a:spcAft>
                <a:spcPts val="0"/>
              </a:spcAft>
              <a:buNone/>
            </a:pPr>
            <a:r>
              <a:rPr lang="en"/>
              <a:t>Companies are everyday more interested in tracing their components, in getting information about the materials, the processes, environmental impacts given the increasing regulations around data transparency and overall due diligence.</a:t>
            </a:r>
            <a:endParaRPr/>
          </a:p>
          <a:p>
            <a:pPr indent="0" lvl="0" marL="0" rtl="0" algn="l">
              <a:spcBef>
                <a:spcPts val="0"/>
              </a:spcBef>
              <a:spcAft>
                <a:spcPts val="0"/>
              </a:spcAft>
              <a:buNone/>
            </a:pPr>
            <a:r>
              <a:rPr lang="en"/>
              <a:t>DPPs are an example of this, scheduling batteries as the first industry to take effect in 2027, and afterwards continuing with all other sectors.</a:t>
            </a:r>
            <a:endParaRPr/>
          </a:p>
          <a:p>
            <a:pPr indent="0" lvl="0" marL="0" rtl="0" algn="l">
              <a:spcBef>
                <a:spcPts val="0"/>
              </a:spcBef>
              <a:spcAft>
                <a:spcPts val="0"/>
              </a:spcAft>
              <a:buNone/>
            </a:pPr>
            <a:r>
              <a:rPr lang="en"/>
              <a:t>Additionally</a:t>
            </a:r>
            <a:r>
              <a:rPr lang="en"/>
              <a:t>, given the commitments around targets for climate change, </a:t>
            </a:r>
            <a:r>
              <a:rPr lang="en"/>
              <a:t>sustainability</a:t>
            </a:r>
            <a:r>
              <a:rPr lang="en"/>
              <a:t> initiatives have appeared, for example the green deal, the Circular Economy Action plan.</a:t>
            </a:r>
            <a:endParaRPr/>
          </a:p>
          <a:p>
            <a:pPr indent="0" lvl="0" marL="0" rtl="0" algn="l">
              <a:spcBef>
                <a:spcPts val="0"/>
              </a:spcBef>
              <a:spcAft>
                <a:spcPts val="0"/>
              </a:spcAft>
              <a:buNone/>
            </a:pPr>
            <a:r>
              <a:rPr lang="en"/>
              <a:t>In general, all these efforts and regulations require one thing: Data availability among supply chains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8049198e32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8049198e32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current means of data gathering involve emails among stakeholders, which can be time consuming, </a:t>
            </a:r>
            <a:r>
              <a:rPr lang="en"/>
              <a:t>susceptible</a:t>
            </a:r>
            <a:r>
              <a:rPr lang="en"/>
              <a:t> to fraud and to security breaches.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80713f681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80713f681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where Circularise comes. Providing a tool that enables to securely share sensitive information among value chains. </a:t>
            </a:r>
            <a:endParaRPr/>
          </a:p>
          <a:p>
            <a:pPr indent="0" lvl="0" marL="0" rtl="0" algn="l">
              <a:spcBef>
                <a:spcPts val="0"/>
              </a:spcBef>
              <a:spcAft>
                <a:spcPts val="0"/>
              </a:spcAft>
              <a:buNone/>
            </a:pPr>
            <a:r>
              <a:rPr lang="en"/>
              <a:t>Suppliers can now create DPP, and share key information to their customers, without endangering their Intellectual Property and competitive advantage. </a:t>
            </a:r>
            <a:endParaRPr/>
          </a:p>
          <a:p>
            <a:pPr indent="0" lvl="0" marL="0" rtl="0" algn="l">
              <a:spcBef>
                <a:spcPts val="0"/>
              </a:spcBef>
              <a:spcAft>
                <a:spcPts val="0"/>
              </a:spcAft>
              <a:buNone/>
            </a:pPr>
            <a:r>
              <a:rPr lang="en"/>
              <a:t>Information such as sourcing, chemical composition, </a:t>
            </a:r>
            <a:r>
              <a:rPr lang="en">
                <a:solidFill>
                  <a:schemeClr val="dk1"/>
                </a:solidFill>
              </a:rPr>
              <a:t>technical properties, and environmental assessments is now available throughout the value chain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80713f681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80713f681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this data availability enables to comply with different regulations, standards, certifications, or even specific OEM supplier requirements.</a:t>
            </a:r>
            <a:endParaRPr/>
          </a:p>
          <a:p>
            <a:pPr indent="0" lvl="0" marL="0" rtl="0" algn="l">
              <a:spcBef>
                <a:spcPts val="0"/>
              </a:spcBef>
              <a:spcAft>
                <a:spcPts val="0"/>
              </a:spcAft>
              <a:buNone/>
            </a:pPr>
            <a:r>
              <a:rPr lang="en"/>
              <a:t>And stakeholders among the value chain can agree upfront on which questions to ask, and data to trace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80713f6811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80713f6811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DPP enable </a:t>
            </a:r>
            <a:endParaRPr/>
          </a:p>
          <a:p>
            <a:pPr indent="-298450" lvl="0" marL="457200" rtl="0" algn="l">
              <a:spcBef>
                <a:spcPts val="0"/>
              </a:spcBef>
              <a:spcAft>
                <a:spcPts val="0"/>
              </a:spcAft>
              <a:buSzPts val="1100"/>
              <a:buAutoNum type="arabicPeriod"/>
            </a:pPr>
            <a:r>
              <a:rPr lang="en"/>
              <a:t>To perform impact assessments, as well as to provide proof for certifications and claims around improvement of for example sustainability metrics</a:t>
            </a:r>
            <a:endParaRPr/>
          </a:p>
          <a:p>
            <a:pPr indent="-298450" lvl="0" marL="457200" rtl="0" algn="l">
              <a:spcBef>
                <a:spcPts val="0"/>
              </a:spcBef>
              <a:spcAft>
                <a:spcPts val="0"/>
              </a:spcAft>
              <a:buSzPts val="1100"/>
              <a:buAutoNum type="arabicPeriod"/>
            </a:pPr>
            <a:r>
              <a:rPr lang="en"/>
              <a:t>It is possible to share data that supports process improvement and better resource allocation, as more informed decisions can be taken</a:t>
            </a:r>
            <a:endParaRPr/>
          </a:p>
          <a:p>
            <a:pPr indent="-298450" lvl="0" marL="457200" rtl="0" algn="l">
              <a:spcBef>
                <a:spcPts val="0"/>
              </a:spcBef>
              <a:spcAft>
                <a:spcPts val="0"/>
              </a:spcAft>
              <a:buSzPts val="1100"/>
              <a:buAutoNum type="arabicPeriod"/>
            </a:pPr>
            <a:r>
              <a:rPr lang="en"/>
              <a:t>In the end, this also facilitates overall compliance </a:t>
            </a:r>
            <a:endParaRPr/>
          </a:p>
          <a:p>
            <a:pPr indent="-298450" lvl="0" marL="457200" rtl="0" algn="l">
              <a:spcBef>
                <a:spcPts val="0"/>
              </a:spcBef>
              <a:spcAft>
                <a:spcPts val="0"/>
              </a:spcAft>
              <a:buSzPts val="1100"/>
              <a:buAutoNum type="arabicPeriod"/>
            </a:pPr>
            <a:r>
              <a:rPr lang="en"/>
              <a:t>And thus risk mitigation and supply chain resilience</a:t>
            </a:r>
            <a:endParaRPr/>
          </a:p>
          <a:p>
            <a:pPr indent="-298450" lvl="0" marL="457200" rtl="0" algn="l">
              <a:spcBef>
                <a:spcPts val="0"/>
              </a:spcBef>
              <a:spcAft>
                <a:spcPts val="0"/>
              </a:spcAft>
              <a:buSzPts val="1100"/>
              <a:buAutoNum type="arabicPeriod"/>
            </a:pPr>
            <a:r>
              <a:rPr lang="en"/>
              <a:t>Finally, by having data transparency and value chain visibility, new business models can be developed. For example with the chemical and material information, EoL components can be better recycled or even have new product designs with extended lifecycles.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hyperlink" Target="https://freesvg.org/1488160651" TargetMode="External"/><Relationship Id="rId11" Type="http://schemas.openxmlformats.org/officeDocument/2006/relationships/hyperlink" Target="https://www.maxpixel.net/To-Do-Check-Ok-Gui-Symbol-Icon-Todo-Agenda-Tick-1976099" TargetMode="External"/><Relationship Id="rId10" Type="http://schemas.openxmlformats.org/officeDocument/2006/relationships/image" Target="../media/image16.png"/><Relationship Id="rId9" Type="http://schemas.openxmlformats.org/officeDocument/2006/relationships/image" Target="../media/image13.png"/><Relationship Id="rId5" Type="http://schemas.openxmlformats.org/officeDocument/2006/relationships/image" Target="../media/image28.png"/><Relationship Id="rId6" Type="http://schemas.openxmlformats.org/officeDocument/2006/relationships/hyperlink" Target="https://www.maxpixel.net/To-Do-Check-Ok-Gui-Symbol-Icon-Todo-Agenda-Tick-1976099" TargetMode="External"/><Relationship Id="rId7" Type="http://schemas.openxmlformats.org/officeDocument/2006/relationships/image" Target="../media/image24.png"/><Relationship Id="rId8" Type="http://schemas.openxmlformats.org/officeDocument/2006/relationships/hyperlink" Target="https://freesvg.org/vector-image-of-weighing-scales-icon"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3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type="title">
  <p:cSld name="TITLE">
    <p:bg>
      <p:bgPr>
        <a:blipFill>
          <a:blip r:embed="rId2">
            <a:alphaModFix/>
          </a:blip>
          <a:stretch>
            <a:fillRect/>
          </a:stretch>
        </a:blipFill>
      </p:bgPr>
    </p:bg>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tep diagram">
  <p:cSld name="TITLE_5_2_6_1_1_1_2">
    <p:spTree>
      <p:nvGrpSpPr>
        <p:cNvPr id="119" name="Shape 119"/>
        <p:cNvGrpSpPr/>
        <p:nvPr/>
      </p:nvGrpSpPr>
      <p:grpSpPr>
        <a:xfrm>
          <a:off x="0" y="0"/>
          <a:ext cx="0" cy="0"/>
          <a:chOff x="0" y="0"/>
          <a:chExt cx="0" cy="0"/>
        </a:xfrm>
      </p:grpSpPr>
      <p:pic>
        <p:nvPicPr>
          <p:cNvPr id="120" name="Google Shape;120;p11"/>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121" name="Google Shape;121;p11"/>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122" name="Google Shape;122;p11"/>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23" name="Google Shape;123;p11"/>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p11"/>
          <p:cNvSpPr/>
          <p:nvPr/>
        </p:nvSpPr>
        <p:spPr>
          <a:xfrm>
            <a:off x="937025" y="3227725"/>
            <a:ext cx="2016000" cy="1128300"/>
          </a:xfrm>
          <a:prstGeom prst="rect">
            <a:avLst/>
          </a:prstGeom>
          <a:gradFill>
            <a:gsLst>
              <a:gs pos="0">
                <a:srgbClr val="00DF9A"/>
              </a:gs>
              <a:gs pos="100000">
                <a:srgbClr val="189BA9"/>
              </a:gs>
            </a:gsLst>
            <a:lin ang="8099331"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a:off x="938115" y="3379125"/>
            <a:ext cx="2016000" cy="8610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D</a:t>
            </a:r>
            <a:r>
              <a:rPr lang="en" sz="900">
                <a:solidFill>
                  <a:srgbClr val="FFFFFF"/>
                </a:solidFill>
                <a:latin typeface="Inter"/>
                <a:ea typeface="Inter"/>
                <a:cs typeface="Inter"/>
                <a:sym typeface="Inter"/>
              </a:rPr>
              <a:t>onec risus dolor </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Pharetra luctus felis</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Proin vel tellus in felis </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Molestie nec amet </a:t>
            </a:r>
            <a:endParaRPr sz="900">
              <a:solidFill>
                <a:srgbClr val="FFFFFF"/>
              </a:solidFill>
              <a:latin typeface="Inter"/>
              <a:ea typeface="Inter"/>
              <a:cs typeface="Inter"/>
              <a:sym typeface="Inter"/>
            </a:endParaRPr>
          </a:p>
        </p:txBody>
      </p:sp>
      <p:sp>
        <p:nvSpPr>
          <p:cNvPr id="126" name="Google Shape;126;p11"/>
          <p:cNvSpPr/>
          <p:nvPr/>
        </p:nvSpPr>
        <p:spPr>
          <a:xfrm>
            <a:off x="937090" y="1257925"/>
            <a:ext cx="2016000" cy="1969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1071325" y="1916286"/>
            <a:ext cx="17673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B2C42"/>
                </a:solidFill>
                <a:latin typeface="Inter Medium"/>
                <a:ea typeface="Inter Medium"/>
                <a:cs typeface="Inter Medium"/>
                <a:sym typeface="Inter Medium"/>
              </a:rPr>
              <a:t>Lorem ipsum porta dolor sit amet nec</a:t>
            </a:r>
            <a:endParaRPr sz="1200">
              <a:solidFill>
                <a:srgbClr val="1B2C42"/>
              </a:solidFill>
              <a:latin typeface="Inter Medium"/>
              <a:ea typeface="Inter Medium"/>
              <a:cs typeface="Inter Medium"/>
              <a:sym typeface="Inter Medium"/>
            </a:endParaRPr>
          </a:p>
        </p:txBody>
      </p:sp>
      <p:sp>
        <p:nvSpPr>
          <p:cNvPr id="128" name="Google Shape;128;p11"/>
          <p:cNvSpPr/>
          <p:nvPr/>
        </p:nvSpPr>
        <p:spPr>
          <a:xfrm>
            <a:off x="1073043" y="2428789"/>
            <a:ext cx="1767300" cy="61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101D33"/>
                </a:solidFill>
                <a:latin typeface="Inter"/>
                <a:ea typeface="Inter"/>
                <a:cs typeface="Inter"/>
                <a:sym typeface="Inter"/>
              </a:rPr>
              <a:t>Lorem ipsum dolor sit amet adipiscing. Donec risus dolor, porta venenatis neque pharetra.</a:t>
            </a:r>
            <a:endParaRPr sz="800">
              <a:solidFill>
                <a:srgbClr val="101D33"/>
              </a:solidFill>
              <a:latin typeface="Inter"/>
              <a:ea typeface="Inter"/>
              <a:cs typeface="Inter"/>
              <a:sym typeface="Inter"/>
            </a:endParaRPr>
          </a:p>
        </p:txBody>
      </p:sp>
      <p:sp>
        <p:nvSpPr>
          <p:cNvPr id="129" name="Google Shape;129;p11"/>
          <p:cNvSpPr/>
          <p:nvPr/>
        </p:nvSpPr>
        <p:spPr>
          <a:xfrm>
            <a:off x="1073050" y="1267624"/>
            <a:ext cx="17673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00DF9A"/>
                </a:solidFill>
                <a:latin typeface="Inter"/>
                <a:ea typeface="Inter"/>
                <a:cs typeface="Inter"/>
                <a:sym typeface="Inter"/>
              </a:rPr>
              <a:t>45</a:t>
            </a:r>
            <a:r>
              <a:rPr lang="en" sz="4000">
                <a:solidFill>
                  <a:srgbClr val="00DF9A"/>
                </a:solidFill>
                <a:latin typeface="Inter Thin"/>
                <a:ea typeface="Inter Thin"/>
                <a:cs typeface="Inter Thin"/>
                <a:sym typeface="Inter Thin"/>
              </a:rPr>
              <a:t>%</a:t>
            </a:r>
            <a:endParaRPr sz="4000">
              <a:solidFill>
                <a:srgbClr val="00DF9A"/>
              </a:solidFill>
              <a:latin typeface="Inter Thin"/>
              <a:ea typeface="Inter Thin"/>
              <a:cs typeface="Inter Thin"/>
              <a:sym typeface="Inter Thin"/>
            </a:endParaRPr>
          </a:p>
        </p:txBody>
      </p:sp>
      <p:grpSp>
        <p:nvGrpSpPr>
          <p:cNvPr id="130" name="Google Shape;130;p11"/>
          <p:cNvGrpSpPr/>
          <p:nvPr/>
        </p:nvGrpSpPr>
        <p:grpSpPr>
          <a:xfrm flipH="1" rot="10800000">
            <a:off x="2681567" y="2661128"/>
            <a:ext cx="681098" cy="158341"/>
            <a:chOff x="2629427" y="2384953"/>
            <a:chExt cx="681098" cy="158341"/>
          </a:xfrm>
        </p:grpSpPr>
        <p:pic>
          <p:nvPicPr>
            <p:cNvPr id="131" name="Google Shape;131;p11"/>
            <p:cNvPicPr preferRelativeResize="0"/>
            <p:nvPr/>
          </p:nvPicPr>
          <p:blipFill>
            <a:blip r:embed="rId3">
              <a:alphaModFix/>
            </a:blip>
            <a:stretch>
              <a:fillRect/>
            </a:stretch>
          </p:blipFill>
          <p:spPr>
            <a:xfrm>
              <a:off x="3125850" y="2384953"/>
              <a:ext cx="184675" cy="158341"/>
            </a:xfrm>
            <a:prstGeom prst="rect">
              <a:avLst/>
            </a:prstGeom>
            <a:noFill/>
            <a:ln>
              <a:noFill/>
            </a:ln>
          </p:spPr>
        </p:pic>
        <p:sp>
          <p:nvSpPr>
            <p:cNvPr id="132" name="Google Shape;132;p11"/>
            <p:cNvSpPr/>
            <p:nvPr/>
          </p:nvSpPr>
          <p:spPr>
            <a:xfrm>
              <a:off x="2629427" y="2464625"/>
              <a:ext cx="496644" cy="38425"/>
            </a:xfrm>
            <a:custGeom>
              <a:rect b="b" l="l" r="r" t="t"/>
              <a:pathLst>
                <a:path extrusionOk="0" fill="none" h="1" w="17599">
                  <a:moveTo>
                    <a:pt x="1" y="0"/>
                  </a:moveTo>
                  <a:lnTo>
                    <a:pt x="17598" y="0"/>
                  </a:lnTo>
                </a:path>
              </a:pathLst>
            </a:custGeom>
            <a:noFill/>
            <a:ln cap="rnd" cmpd="sng" w="9525">
              <a:solidFill>
                <a:srgbClr val="EEEEE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11"/>
          <p:cNvSpPr/>
          <p:nvPr/>
        </p:nvSpPr>
        <p:spPr>
          <a:xfrm>
            <a:off x="3563450" y="3227725"/>
            <a:ext cx="2016000" cy="1128300"/>
          </a:xfrm>
          <a:prstGeom prst="rect">
            <a:avLst/>
          </a:prstGeom>
          <a:gradFill>
            <a:gsLst>
              <a:gs pos="0">
                <a:srgbClr val="FF8ABB"/>
              </a:gs>
              <a:gs pos="100000">
                <a:srgbClr val="F80F70"/>
              </a:gs>
            </a:gsLst>
            <a:lin ang="2698631"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1"/>
          <p:cNvSpPr/>
          <p:nvPr/>
        </p:nvSpPr>
        <p:spPr>
          <a:xfrm>
            <a:off x="3564540" y="3379125"/>
            <a:ext cx="2016000" cy="8610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D</a:t>
            </a:r>
            <a:r>
              <a:rPr lang="en" sz="900">
                <a:solidFill>
                  <a:srgbClr val="FFFFFF"/>
                </a:solidFill>
                <a:latin typeface="Inter"/>
                <a:ea typeface="Inter"/>
                <a:cs typeface="Inter"/>
                <a:sym typeface="Inter"/>
              </a:rPr>
              <a:t>onec risus dolor porta </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Pharetra luctus felis</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Proin vel tellus in felis </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Molestie nec amet </a:t>
            </a:r>
            <a:endParaRPr sz="900">
              <a:solidFill>
                <a:srgbClr val="FFFFFF"/>
              </a:solidFill>
              <a:latin typeface="Inter"/>
              <a:ea typeface="Inter"/>
              <a:cs typeface="Inter"/>
              <a:sym typeface="Inter"/>
            </a:endParaRPr>
          </a:p>
        </p:txBody>
      </p:sp>
      <p:sp>
        <p:nvSpPr>
          <p:cNvPr id="135" name="Google Shape;135;p11"/>
          <p:cNvSpPr/>
          <p:nvPr/>
        </p:nvSpPr>
        <p:spPr>
          <a:xfrm>
            <a:off x="3563515" y="1257925"/>
            <a:ext cx="2016000" cy="1969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a:off x="3697750" y="1916286"/>
            <a:ext cx="17673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B2C42"/>
                </a:solidFill>
                <a:latin typeface="Inter Medium"/>
                <a:ea typeface="Inter Medium"/>
                <a:cs typeface="Inter Medium"/>
                <a:sym typeface="Inter Medium"/>
              </a:rPr>
              <a:t>Lorem ipsum porta dolor sit amet nec</a:t>
            </a:r>
            <a:endParaRPr sz="1200">
              <a:solidFill>
                <a:srgbClr val="1B2C42"/>
              </a:solidFill>
              <a:latin typeface="Inter Medium"/>
              <a:ea typeface="Inter Medium"/>
              <a:cs typeface="Inter Medium"/>
              <a:sym typeface="Inter Medium"/>
            </a:endParaRPr>
          </a:p>
        </p:txBody>
      </p:sp>
      <p:sp>
        <p:nvSpPr>
          <p:cNvPr id="137" name="Google Shape;137;p11"/>
          <p:cNvSpPr/>
          <p:nvPr/>
        </p:nvSpPr>
        <p:spPr>
          <a:xfrm>
            <a:off x="3699468" y="2428789"/>
            <a:ext cx="1767300" cy="61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101D33"/>
                </a:solidFill>
                <a:latin typeface="Inter"/>
                <a:ea typeface="Inter"/>
                <a:cs typeface="Inter"/>
                <a:sym typeface="Inter"/>
              </a:rPr>
              <a:t>Lorem ipsum dolor sit amet adipiscing. Donec risus dolor, porta venenatis neque pharetra.</a:t>
            </a:r>
            <a:endParaRPr sz="800">
              <a:solidFill>
                <a:srgbClr val="101D33"/>
              </a:solidFill>
              <a:latin typeface="Inter"/>
              <a:ea typeface="Inter"/>
              <a:cs typeface="Inter"/>
              <a:sym typeface="Inter"/>
            </a:endParaRPr>
          </a:p>
        </p:txBody>
      </p:sp>
      <p:sp>
        <p:nvSpPr>
          <p:cNvPr id="138" name="Google Shape;138;p11"/>
          <p:cNvSpPr/>
          <p:nvPr/>
        </p:nvSpPr>
        <p:spPr>
          <a:xfrm>
            <a:off x="3699475" y="1267624"/>
            <a:ext cx="17673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chemeClr val="accent5"/>
                </a:solidFill>
                <a:latin typeface="Inter"/>
                <a:ea typeface="Inter"/>
                <a:cs typeface="Inter"/>
                <a:sym typeface="Inter"/>
              </a:rPr>
              <a:t>23</a:t>
            </a:r>
            <a:r>
              <a:rPr lang="en" sz="4000">
                <a:solidFill>
                  <a:schemeClr val="accent5"/>
                </a:solidFill>
                <a:latin typeface="Inter Thin"/>
                <a:ea typeface="Inter Thin"/>
                <a:cs typeface="Inter Thin"/>
                <a:sym typeface="Inter Thin"/>
              </a:rPr>
              <a:t>%</a:t>
            </a:r>
            <a:endParaRPr sz="4000">
              <a:solidFill>
                <a:schemeClr val="accent5"/>
              </a:solidFill>
              <a:latin typeface="Inter Thin"/>
              <a:ea typeface="Inter Thin"/>
              <a:cs typeface="Inter Thin"/>
              <a:sym typeface="Inter Thin"/>
            </a:endParaRPr>
          </a:p>
        </p:txBody>
      </p:sp>
      <p:sp>
        <p:nvSpPr>
          <p:cNvPr id="139" name="Google Shape;139;p11"/>
          <p:cNvSpPr/>
          <p:nvPr/>
        </p:nvSpPr>
        <p:spPr>
          <a:xfrm>
            <a:off x="6189875" y="3227725"/>
            <a:ext cx="2016000" cy="1128300"/>
          </a:xfrm>
          <a:prstGeom prst="rect">
            <a:avLst/>
          </a:prstGeom>
          <a:gradFill>
            <a:gsLst>
              <a:gs pos="0">
                <a:srgbClr val="3E2CBF"/>
              </a:gs>
              <a:gs pos="100000">
                <a:srgbClr val="351C75"/>
              </a:gs>
            </a:gsLst>
            <a:lin ang="5400700"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6190965" y="3379125"/>
            <a:ext cx="2016000" cy="861000"/>
          </a:xfrm>
          <a:prstGeom prst="rect">
            <a:avLst/>
          </a:prstGeom>
          <a:noFill/>
          <a:ln>
            <a:noFill/>
          </a:ln>
        </p:spPr>
        <p:txBody>
          <a:bodyPr anchorCtr="0" anchor="t"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D</a:t>
            </a:r>
            <a:r>
              <a:rPr lang="en" sz="900">
                <a:solidFill>
                  <a:srgbClr val="FFFFFF"/>
                </a:solidFill>
                <a:latin typeface="Inter"/>
                <a:ea typeface="Inter"/>
                <a:cs typeface="Inter"/>
                <a:sym typeface="Inter"/>
              </a:rPr>
              <a:t>onec risus dolor porta </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Pharetra luctus felis</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Proin vel tellus in felis </a:t>
            </a:r>
            <a:endParaRPr sz="900">
              <a:solidFill>
                <a:srgbClr val="FFFFFF"/>
              </a:solidFill>
              <a:latin typeface="Inter"/>
              <a:ea typeface="Inter"/>
              <a:cs typeface="Inter"/>
              <a:sym typeface="Inter"/>
            </a:endParaRPr>
          </a:p>
          <a:p>
            <a:pPr indent="-285750" lvl="0" marL="457200" rtl="0" algn="l">
              <a:lnSpc>
                <a:spcPct val="115000"/>
              </a:lnSpc>
              <a:spcBef>
                <a:spcPts val="0"/>
              </a:spcBef>
              <a:spcAft>
                <a:spcPts val="0"/>
              </a:spcAft>
              <a:buClr>
                <a:srgbClr val="FFFFFF"/>
              </a:buClr>
              <a:buSzPts val="900"/>
              <a:buFont typeface="Inter"/>
              <a:buChar char="●"/>
            </a:pPr>
            <a:r>
              <a:rPr lang="en" sz="900">
                <a:solidFill>
                  <a:srgbClr val="FFFFFF"/>
                </a:solidFill>
                <a:latin typeface="Inter"/>
                <a:ea typeface="Inter"/>
                <a:cs typeface="Inter"/>
                <a:sym typeface="Inter"/>
              </a:rPr>
              <a:t>Molestie nec amet </a:t>
            </a:r>
            <a:endParaRPr sz="900">
              <a:solidFill>
                <a:srgbClr val="FFFFFF"/>
              </a:solidFill>
              <a:latin typeface="Inter"/>
              <a:ea typeface="Inter"/>
              <a:cs typeface="Inter"/>
              <a:sym typeface="Inter"/>
            </a:endParaRPr>
          </a:p>
        </p:txBody>
      </p:sp>
      <p:sp>
        <p:nvSpPr>
          <p:cNvPr id="141" name="Google Shape;141;p11"/>
          <p:cNvSpPr/>
          <p:nvPr/>
        </p:nvSpPr>
        <p:spPr>
          <a:xfrm>
            <a:off x="6189940" y="1257925"/>
            <a:ext cx="2016000" cy="19698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a:off x="6324175" y="1916286"/>
            <a:ext cx="1767300" cy="4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B2C42"/>
                </a:solidFill>
                <a:latin typeface="Inter Medium"/>
                <a:ea typeface="Inter Medium"/>
                <a:cs typeface="Inter Medium"/>
                <a:sym typeface="Inter Medium"/>
              </a:rPr>
              <a:t>Lorem ipsum porta dolor sit amet nec</a:t>
            </a:r>
            <a:endParaRPr sz="1200">
              <a:solidFill>
                <a:srgbClr val="1B2C42"/>
              </a:solidFill>
              <a:latin typeface="Inter Medium"/>
              <a:ea typeface="Inter Medium"/>
              <a:cs typeface="Inter Medium"/>
              <a:sym typeface="Inter Medium"/>
            </a:endParaRPr>
          </a:p>
        </p:txBody>
      </p:sp>
      <p:sp>
        <p:nvSpPr>
          <p:cNvPr id="143" name="Google Shape;143;p11"/>
          <p:cNvSpPr/>
          <p:nvPr/>
        </p:nvSpPr>
        <p:spPr>
          <a:xfrm>
            <a:off x="6325893" y="2428789"/>
            <a:ext cx="1767300" cy="61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101D33"/>
                </a:solidFill>
                <a:latin typeface="Inter"/>
                <a:ea typeface="Inter"/>
                <a:cs typeface="Inter"/>
                <a:sym typeface="Inter"/>
              </a:rPr>
              <a:t>Lorem ipsum dolor sit amet adipiscing. Donec risus dolor, porta venenatis neque pharetra.</a:t>
            </a:r>
            <a:endParaRPr sz="800">
              <a:solidFill>
                <a:srgbClr val="101D33"/>
              </a:solidFill>
              <a:latin typeface="Inter"/>
              <a:ea typeface="Inter"/>
              <a:cs typeface="Inter"/>
              <a:sym typeface="Inter"/>
            </a:endParaRPr>
          </a:p>
        </p:txBody>
      </p:sp>
      <p:sp>
        <p:nvSpPr>
          <p:cNvPr id="144" name="Google Shape;144;p11"/>
          <p:cNvSpPr/>
          <p:nvPr/>
        </p:nvSpPr>
        <p:spPr>
          <a:xfrm>
            <a:off x="6325900" y="1267624"/>
            <a:ext cx="17673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rgbClr val="3E2CBF"/>
                </a:solidFill>
                <a:latin typeface="Inter"/>
                <a:ea typeface="Inter"/>
                <a:cs typeface="Inter"/>
                <a:sym typeface="Inter"/>
              </a:rPr>
              <a:t>16</a:t>
            </a:r>
            <a:r>
              <a:rPr lang="en" sz="4000">
                <a:solidFill>
                  <a:srgbClr val="3E2CBF"/>
                </a:solidFill>
                <a:latin typeface="Inter Thin"/>
                <a:ea typeface="Inter Thin"/>
                <a:cs typeface="Inter Thin"/>
                <a:sym typeface="Inter Thin"/>
              </a:rPr>
              <a:t>%</a:t>
            </a:r>
            <a:endParaRPr sz="4000">
              <a:solidFill>
                <a:srgbClr val="3E2CBF"/>
              </a:solidFill>
              <a:latin typeface="Inter Thin"/>
              <a:ea typeface="Inter Thin"/>
              <a:cs typeface="Inter Thin"/>
              <a:sym typeface="Inter Thin"/>
            </a:endParaRPr>
          </a:p>
        </p:txBody>
      </p:sp>
      <p:grpSp>
        <p:nvGrpSpPr>
          <p:cNvPr id="145" name="Google Shape;145;p11"/>
          <p:cNvGrpSpPr/>
          <p:nvPr/>
        </p:nvGrpSpPr>
        <p:grpSpPr>
          <a:xfrm flipH="1" rot="10800000">
            <a:off x="5310467" y="2661128"/>
            <a:ext cx="681098" cy="158341"/>
            <a:chOff x="2629427" y="2384953"/>
            <a:chExt cx="681098" cy="158341"/>
          </a:xfrm>
        </p:grpSpPr>
        <p:pic>
          <p:nvPicPr>
            <p:cNvPr id="146" name="Google Shape;146;p11"/>
            <p:cNvPicPr preferRelativeResize="0"/>
            <p:nvPr/>
          </p:nvPicPr>
          <p:blipFill>
            <a:blip r:embed="rId3">
              <a:alphaModFix/>
            </a:blip>
            <a:stretch>
              <a:fillRect/>
            </a:stretch>
          </p:blipFill>
          <p:spPr>
            <a:xfrm>
              <a:off x="3125850" y="2384953"/>
              <a:ext cx="184675" cy="158341"/>
            </a:xfrm>
            <a:prstGeom prst="rect">
              <a:avLst/>
            </a:prstGeom>
            <a:noFill/>
            <a:ln>
              <a:noFill/>
            </a:ln>
          </p:spPr>
        </p:pic>
        <p:sp>
          <p:nvSpPr>
            <p:cNvPr id="147" name="Google Shape;147;p11"/>
            <p:cNvSpPr/>
            <p:nvPr/>
          </p:nvSpPr>
          <p:spPr>
            <a:xfrm>
              <a:off x="2629427" y="2464625"/>
              <a:ext cx="496644" cy="38425"/>
            </a:xfrm>
            <a:custGeom>
              <a:rect b="b" l="l" r="r" t="t"/>
              <a:pathLst>
                <a:path extrusionOk="0" fill="none" h="1" w="17599">
                  <a:moveTo>
                    <a:pt x="1" y="0"/>
                  </a:moveTo>
                  <a:lnTo>
                    <a:pt x="17598" y="0"/>
                  </a:lnTo>
                </a:path>
              </a:pathLst>
            </a:custGeom>
            <a:noFill/>
            <a:ln cap="rnd" cmpd="sng" w="9525">
              <a:solidFill>
                <a:srgbClr val="EEEEE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extLst>
    <p:ext uri="{DCECCB84-F9BA-43D5-87BE-67443E8EF086}">
      <p15:sldGuideLst>
        <p15:guide id="1" pos="43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element showcase">
  <p:cSld name="TITLE_5_2_1_3_1">
    <p:spTree>
      <p:nvGrpSpPr>
        <p:cNvPr id="148" name="Shape 148"/>
        <p:cNvGrpSpPr/>
        <p:nvPr/>
      </p:nvGrpSpPr>
      <p:grpSpPr>
        <a:xfrm>
          <a:off x="0" y="0"/>
          <a:ext cx="0" cy="0"/>
          <a:chOff x="0" y="0"/>
          <a:chExt cx="0" cy="0"/>
        </a:xfrm>
      </p:grpSpPr>
      <p:grpSp>
        <p:nvGrpSpPr>
          <p:cNvPr id="149" name="Google Shape;149;p12"/>
          <p:cNvGrpSpPr/>
          <p:nvPr/>
        </p:nvGrpSpPr>
        <p:grpSpPr>
          <a:xfrm>
            <a:off x="34891" y="4701942"/>
            <a:ext cx="2720709" cy="359251"/>
            <a:chOff x="30541" y="4701942"/>
            <a:chExt cx="2720709" cy="359251"/>
          </a:xfrm>
        </p:grpSpPr>
        <p:pic>
          <p:nvPicPr>
            <p:cNvPr id="150" name="Google Shape;150;p12"/>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151" name="Google Shape;151;p12"/>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
        <p:nvSpPr>
          <p:cNvPr id="152" name="Google Shape;152;p12"/>
          <p:cNvSpPr txBox="1"/>
          <p:nvPr>
            <p:ph type="title"/>
          </p:nvPr>
        </p:nvSpPr>
        <p:spPr>
          <a:xfrm>
            <a:off x="580125" y="314625"/>
            <a:ext cx="79605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Font typeface="Inter SemiBold"/>
              <a:buNone/>
              <a:defRPr>
                <a:latin typeface="Inter SemiBold"/>
                <a:ea typeface="Inter SemiBold"/>
                <a:cs typeface="Inter SemiBold"/>
                <a:sym typeface="Inter SemiBold"/>
              </a:defRPr>
            </a:lvl2pPr>
            <a:lvl3pPr lvl="2" rtl="0">
              <a:spcBef>
                <a:spcPts val="0"/>
              </a:spcBef>
              <a:spcAft>
                <a:spcPts val="0"/>
              </a:spcAft>
              <a:buSzPts val="1400"/>
              <a:buFont typeface="Inter SemiBold"/>
              <a:buNone/>
              <a:defRPr>
                <a:latin typeface="Inter SemiBold"/>
                <a:ea typeface="Inter SemiBold"/>
                <a:cs typeface="Inter SemiBold"/>
                <a:sym typeface="Inter SemiBold"/>
              </a:defRPr>
            </a:lvl3pPr>
            <a:lvl4pPr lvl="3" rtl="0">
              <a:spcBef>
                <a:spcPts val="0"/>
              </a:spcBef>
              <a:spcAft>
                <a:spcPts val="0"/>
              </a:spcAft>
              <a:buSzPts val="1400"/>
              <a:buFont typeface="Inter SemiBold"/>
              <a:buNone/>
              <a:defRPr>
                <a:latin typeface="Inter SemiBold"/>
                <a:ea typeface="Inter SemiBold"/>
                <a:cs typeface="Inter SemiBold"/>
                <a:sym typeface="Inter SemiBold"/>
              </a:defRPr>
            </a:lvl4pPr>
            <a:lvl5pPr lvl="4" rtl="0">
              <a:spcBef>
                <a:spcPts val="0"/>
              </a:spcBef>
              <a:spcAft>
                <a:spcPts val="0"/>
              </a:spcAft>
              <a:buSzPts val="1400"/>
              <a:buFont typeface="Inter SemiBold"/>
              <a:buNone/>
              <a:defRPr>
                <a:latin typeface="Inter SemiBold"/>
                <a:ea typeface="Inter SemiBold"/>
                <a:cs typeface="Inter SemiBold"/>
                <a:sym typeface="Inter SemiBold"/>
              </a:defRPr>
            </a:lvl5pPr>
            <a:lvl6pPr lvl="5" rtl="0">
              <a:spcBef>
                <a:spcPts val="0"/>
              </a:spcBef>
              <a:spcAft>
                <a:spcPts val="0"/>
              </a:spcAft>
              <a:buSzPts val="1400"/>
              <a:buFont typeface="Inter SemiBold"/>
              <a:buNone/>
              <a:defRPr>
                <a:latin typeface="Inter SemiBold"/>
                <a:ea typeface="Inter SemiBold"/>
                <a:cs typeface="Inter SemiBold"/>
                <a:sym typeface="Inter SemiBold"/>
              </a:defRPr>
            </a:lvl6pPr>
            <a:lvl7pPr lvl="6" rtl="0">
              <a:spcBef>
                <a:spcPts val="0"/>
              </a:spcBef>
              <a:spcAft>
                <a:spcPts val="0"/>
              </a:spcAft>
              <a:buSzPts val="1400"/>
              <a:buFont typeface="Inter SemiBold"/>
              <a:buNone/>
              <a:defRPr>
                <a:latin typeface="Inter SemiBold"/>
                <a:ea typeface="Inter SemiBold"/>
                <a:cs typeface="Inter SemiBold"/>
                <a:sym typeface="Inter SemiBold"/>
              </a:defRPr>
            </a:lvl7pPr>
            <a:lvl8pPr lvl="7" rtl="0">
              <a:spcBef>
                <a:spcPts val="0"/>
              </a:spcBef>
              <a:spcAft>
                <a:spcPts val="0"/>
              </a:spcAft>
              <a:buSzPts val="1400"/>
              <a:buFont typeface="Inter SemiBold"/>
              <a:buNone/>
              <a:defRPr>
                <a:latin typeface="Inter SemiBold"/>
                <a:ea typeface="Inter SemiBold"/>
                <a:cs typeface="Inter SemiBold"/>
                <a:sym typeface="Inter SemiBold"/>
              </a:defRPr>
            </a:lvl8pPr>
            <a:lvl9pPr lvl="8" rtl="0">
              <a:spcBef>
                <a:spcPts val="0"/>
              </a:spcBef>
              <a:spcAft>
                <a:spcPts val="0"/>
              </a:spcAft>
              <a:buSzPts val="1400"/>
              <a:buFont typeface="Inter SemiBold"/>
              <a:buNone/>
              <a:defRPr>
                <a:latin typeface="Inter SemiBold"/>
                <a:ea typeface="Inter SemiBold"/>
                <a:cs typeface="Inter SemiBold"/>
                <a:sym typeface="Inter SemiBold"/>
              </a:defRPr>
            </a:lvl9pPr>
          </a:lstStyle>
          <a:p/>
        </p:txBody>
      </p:sp>
      <p:sp>
        <p:nvSpPr>
          <p:cNvPr id="153" name="Google Shape;153;p12"/>
          <p:cNvSpPr txBox="1"/>
          <p:nvPr/>
        </p:nvSpPr>
        <p:spPr>
          <a:xfrm>
            <a:off x="579975" y="551225"/>
            <a:ext cx="7960500" cy="477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b="1" sz="1900">
              <a:solidFill>
                <a:srgbClr val="FFFFFF"/>
              </a:solidFill>
              <a:latin typeface="Inter"/>
              <a:ea typeface="Inter"/>
              <a:cs typeface="Inter"/>
              <a:sym typeface="Inter"/>
            </a:endParaRPr>
          </a:p>
        </p:txBody>
      </p:sp>
      <p:sp>
        <p:nvSpPr>
          <p:cNvPr id="154" name="Google Shape;154;p12"/>
          <p:cNvSpPr/>
          <p:nvPr/>
        </p:nvSpPr>
        <p:spPr>
          <a:xfrm rot="7319974">
            <a:off x="4540900" y="749566"/>
            <a:ext cx="4075575" cy="4075575"/>
          </a:xfrm>
          <a:prstGeom prst="ellipse">
            <a:avLst/>
          </a:prstGeom>
          <a:noFill/>
          <a:ln cap="flat" cmpd="sng" w="1905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5" name="Google Shape;155;p12"/>
          <p:cNvSpPr/>
          <p:nvPr/>
        </p:nvSpPr>
        <p:spPr>
          <a:xfrm>
            <a:off x="4217995" y="426309"/>
            <a:ext cx="4715262" cy="4715706"/>
          </a:xfrm>
          <a:custGeom>
            <a:rect b="b" l="l" r="r" t="t"/>
            <a:pathLst>
              <a:path extrusionOk="0" h="166163" w="166162">
                <a:moveTo>
                  <a:pt x="83081" y="1"/>
                </a:moveTo>
                <a:cubicBezTo>
                  <a:pt x="61045" y="1"/>
                  <a:pt x="39914" y="8753"/>
                  <a:pt x="24335" y="24335"/>
                </a:cubicBezTo>
                <a:cubicBezTo>
                  <a:pt x="8753" y="39915"/>
                  <a:pt x="1" y="61046"/>
                  <a:pt x="1" y="83082"/>
                </a:cubicBezTo>
                <a:cubicBezTo>
                  <a:pt x="1" y="105114"/>
                  <a:pt x="8753" y="126249"/>
                  <a:pt x="24335" y="141828"/>
                </a:cubicBezTo>
                <a:cubicBezTo>
                  <a:pt x="39914" y="157407"/>
                  <a:pt x="61045" y="166162"/>
                  <a:pt x="83081" y="166162"/>
                </a:cubicBezTo>
                <a:cubicBezTo>
                  <a:pt x="105114" y="166162"/>
                  <a:pt x="126248" y="157407"/>
                  <a:pt x="141827" y="141828"/>
                </a:cubicBezTo>
                <a:cubicBezTo>
                  <a:pt x="157406" y="126249"/>
                  <a:pt x="166162" y="105114"/>
                  <a:pt x="166162" y="83082"/>
                </a:cubicBezTo>
                <a:cubicBezTo>
                  <a:pt x="166162" y="61046"/>
                  <a:pt x="157406" y="39915"/>
                  <a:pt x="141827" y="24335"/>
                </a:cubicBezTo>
                <a:cubicBezTo>
                  <a:pt x="126248" y="8753"/>
                  <a:pt x="105114" y="1"/>
                  <a:pt x="83081" y="1"/>
                </a:cubicBezTo>
                <a:close/>
              </a:path>
            </a:pathLst>
          </a:custGeom>
          <a:gradFill>
            <a:gsLst>
              <a:gs pos="0">
                <a:schemeClr val="accent4">
                  <a:alpha val="76540"/>
                </a:schemeClr>
              </a:gs>
              <a:gs pos="47000">
                <a:srgbClr val="1F86AD">
                  <a:alpha val="76540"/>
                </a:srgbClr>
              </a:gs>
              <a:gs pos="100000">
                <a:schemeClr val="accent1">
                  <a:alpha val="76540"/>
                </a:schemeClr>
              </a:gs>
            </a:gsLst>
            <a:lin ang="0"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
          <p:cNvSpPr/>
          <p:nvPr/>
        </p:nvSpPr>
        <p:spPr>
          <a:xfrm>
            <a:off x="4856567" y="1064927"/>
            <a:ext cx="3431634" cy="3431937"/>
          </a:xfrm>
          <a:custGeom>
            <a:rect b="b" l="l" r="r" t="t"/>
            <a:pathLst>
              <a:path extrusionOk="0" h="120928" w="120928">
                <a:moveTo>
                  <a:pt x="60464" y="0"/>
                </a:moveTo>
                <a:cubicBezTo>
                  <a:pt x="44429" y="0"/>
                  <a:pt x="29048" y="6371"/>
                  <a:pt x="17710" y="17709"/>
                </a:cubicBezTo>
                <a:cubicBezTo>
                  <a:pt x="6372" y="29048"/>
                  <a:pt x="1" y="44429"/>
                  <a:pt x="1" y="60464"/>
                </a:cubicBezTo>
                <a:cubicBezTo>
                  <a:pt x="1" y="76499"/>
                  <a:pt x="6372" y="91879"/>
                  <a:pt x="17710" y="103218"/>
                </a:cubicBezTo>
                <a:cubicBezTo>
                  <a:pt x="29048" y="114556"/>
                  <a:pt x="44429" y="120927"/>
                  <a:pt x="60464" y="120927"/>
                </a:cubicBezTo>
                <a:cubicBezTo>
                  <a:pt x="76499" y="120927"/>
                  <a:pt x="91880" y="114556"/>
                  <a:pt x="103218" y="103218"/>
                </a:cubicBezTo>
                <a:cubicBezTo>
                  <a:pt x="114556" y="91879"/>
                  <a:pt x="120927" y="76499"/>
                  <a:pt x="120927" y="60464"/>
                </a:cubicBezTo>
                <a:cubicBezTo>
                  <a:pt x="120927" y="44429"/>
                  <a:pt x="114556" y="29048"/>
                  <a:pt x="103218" y="17709"/>
                </a:cubicBezTo>
                <a:cubicBezTo>
                  <a:pt x="91880" y="6371"/>
                  <a:pt x="76499" y="0"/>
                  <a:pt x="60464" y="0"/>
                </a:cubicBez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2"/>
          <p:cNvSpPr/>
          <p:nvPr/>
        </p:nvSpPr>
        <p:spPr>
          <a:xfrm>
            <a:off x="4520088" y="732875"/>
            <a:ext cx="4117200" cy="4117200"/>
          </a:xfrm>
          <a:prstGeom prst="ellipse">
            <a:avLst/>
          </a:prstGeom>
          <a:noFill/>
          <a:ln cap="flat" cmpd="sng" w="9525">
            <a:solidFill>
              <a:schemeClr val="dk2"/>
            </a:solidFill>
            <a:prstDash val="dot"/>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elements">
  <p:cSld name="TITLE_5_2_6_1_1_1_2_1">
    <p:spTree>
      <p:nvGrpSpPr>
        <p:cNvPr id="158" name="Shape 158"/>
        <p:cNvGrpSpPr/>
        <p:nvPr/>
      </p:nvGrpSpPr>
      <p:grpSpPr>
        <a:xfrm>
          <a:off x="0" y="0"/>
          <a:ext cx="0" cy="0"/>
          <a:chOff x="0" y="0"/>
          <a:chExt cx="0" cy="0"/>
        </a:xfrm>
      </p:grpSpPr>
      <p:pic>
        <p:nvPicPr>
          <p:cNvPr id="159" name="Google Shape;159;p13"/>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160" name="Google Shape;160;p13"/>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161" name="Google Shape;161;p13"/>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2" name="Google Shape;162;p13"/>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3" name="Google Shape;163;p13"/>
          <p:cNvSpPr/>
          <p:nvPr/>
        </p:nvSpPr>
        <p:spPr>
          <a:xfrm>
            <a:off x="5147325" y="3852075"/>
            <a:ext cx="2139900" cy="797700"/>
          </a:xfrm>
          <a:prstGeom prst="rect">
            <a:avLst/>
          </a:prstGeom>
          <a:gradFill>
            <a:gsLst>
              <a:gs pos="0">
                <a:srgbClr val="3E2CBF"/>
              </a:gs>
              <a:gs pos="100000">
                <a:srgbClr val="351C75"/>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EEEE"/>
              </a:solidFill>
            </a:endParaRPr>
          </a:p>
        </p:txBody>
      </p:sp>
      <p:sp>
        <p:nvSpPr>
          <p:cNvPr id="164" name="Google Shape;164;p13"/>
          <p:cNvSpPr txBox="1"/>
          <p:nvPr/>
        </p:nvSpPr>
        <p:spPr>
          <a:xfrm>
            <a:off x="5158425" y="3852075"/>
            <a:ext cx="2118300" cy="79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sit amet,</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 </a:t>
            </a:r>
            <a:r>
              <a:rPr lang="en" sz="1000">
                <a:solidFill>
                  <a:srgbClr val="FFFFFF"/>
                </a:solidFill>
                <a:latin typeface="Inter SemiBold"/>
                <a:ea typeface="Inter SemiBold"/>
                <a:cs typeface="Inter SemiBold"/>
                <a:sym typeface="Inter SemiBold"/>
              </a:rPr>
              <a:t>consectetur adipiscing </a:t>
            </a:r>
            <a:r>
              <a:rPr lang="en" sz="1000">
                <a:solidFill>
                  <a:srgbClr val="FFFFFF"/>
                </a:solidFill>
                <a:latin typeface="Inter Light"/>
                <a:ea typeface="Inter Light"/>
                <a:cs typeface="Inter Light"/>
                <a:sym typeface="Inter Light"/>
              </a:rPr>
              <a:t>elit, </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sed dolor</a:t>
            </a:r>
            <a:endParaRPr sz="1000">
              <a:solidFill>
                <a:srgbClr val="FFFFFF"/>
              </a:solidFill>
              <a:latin typeface="Inter SemiBold"/>
              <a:ea typeface="Inter SemiBold"/>
              <a:cs typeface="Inter SemiBold"/>
              <a:sym typeface="Inter SemiBold"/>
            </a:endParaRPr>
          </a:p>
        </p:txBody>
      </p:sp>
      <p:sp>
        <p:nvSpPr>
          <p:cNvPr id="165" name="Google Shape;165;p13"/>
          <p:cNvSpPr/>
          <p:nvPr/>
        </p:nvSpPr>
        <p:spPr>
          <a:xfrm rot="10800000">
            <a:off x="5990275" y="3680819"/>
            <a:ext cx="454200" cy="214800"/>
          </a:xfrm>
          <a:prstGeom prst="triangle">
            <a:avLst>
              <a:gd fmla="val 50000" name="adj"/>
            </a:avLst>
          </a:prstGeom>
          <a:solidFill>
            <a:srgbClr val="EEEEE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1856788" y="3852075"/>
            <a:ext cx="2139900" cy="797700"/>
          </a:xfrm>
          <a:prstGeom prst="rect">
            <a:avLst/>
          </a:prstGeom>
          <a:gradFill>
            <a:gsLst>
              <a:gs pos="0">
                <a:srgbClr val="00DF9A"/>
              </a:gs>
              <a:gs pos="100000">
                <a:srgbClr val="1F86AD"/>
              </a:gs>
              <a:gs pos="100000">
                <a:srgbClr val="00DF9A">
                  <a:alpha val="36470"/>
                </a:srgbClr>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EEEEE"/>
              </a:solidFill>
            </a:endParaRPr>
          </a:p>
        </p:txBody>
      </p:sp>
      <p:sp>
        <p:nvSpPr>
          <p:cNvPr id="167" name="Google Shape;167;p13"/>
          <p:cNvSpPr txBox="1"/>
          <p:nvPr/>
        </p:nvSpPr>
        <p:spPr>
          <a:xfrm>
            <a:off x="1856900" y="3851850"/>
            <a:ext cx="2139900" cy="79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sit amet,</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 </a:t>
            </a:r>
            <a:r>
              <a:rPr lang="en" sz="1000">
                <a:solidFill>
                  <a:srgbClr val="FFFFFF"/>
                </a:solidFill>
                <a:latin typeface="Inter SemiBold"/>
                <a:ea typeface="Inter SemiBold"/>
                <a:cs typeface="Inter SemiBold"/>
                <a:sym typeface="Inter SemiBold"/>
              </a:rPr>
              <a:t>consectetur adipiscing </a:t>
            </a:r>
            <a:r>
              <a:rPr lang="en" sz="1000">
                <a:solidFill>
                  <a:srgbClr val="FFFFFF"/>
                </a:solidFill>
                <a:latin typeface="Inter Light"/>
                <a:ea typeface="Inter Light"/>
                <a:cs typeface="Inter Light"/>
                <a:sym typeface="Inter Light"/>
              </a:rPr>
              <a:t>elit, </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sed dolor</a:t>
            </a:r>
            <a:endParaRPr sz="700">
              <a:solidFill>
                <a:srgbClr val="FFFFFF"/>
              </a:solidFill>
              <a:latin typeface="Inter Light"/>
              <a:ea typeface="Inter Light"/>
              <a:cs typeface="Inter Light"/>
              <a:sym typeface="Inter Light"/>
            </a:endParaRPr>
          </a:p>
        </p:txBody>
      </p:sp>
      <p:sp>
        <p:nvSpPr>
          <p:cNvPr id="168" name="Google Shape;168;p13"/>
          <p:cNvSpPr/>
          <p:nvPr/>
        </p:nvSpPr>
        <p:spPr>
          <a:xfrm rot="10800000">
            <a:off x="2699750" y="3680744"/>
            <a:ext cx="454200" cy="214800"/>
          </a:xfrm>
          <a:prstGeom prst="triangle">
            <a:avLst>
              <a:gd fmla="val 50000" name="adj"/>
            </a:avLst>
          </a:prstGeom>
          <a:solidFill>
            <a:srgbClr val="EEEEE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1867663" y="2690675"/>
            <a:ext cx="2118300" cy="10557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txBox="1"/>
          <p:nvPr/>
        </p:nvSpPr>
        <p:spPr>
          <a:xfrm>
            <a:off x="1856800" y="2690675"/>
            <a:ext cx="2118300" cy="105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01D33"/>
                </a:solidFill>
                <a:latin typeface="Inter"/>
                <a:ea typeface="Inter"/>
                <a:cs typeface="Inter"/>
                <a:sym typeface="Inter"/>
              </a:rPr>
              <a:t>Lorem ipsum dolor sit amet, </a:t>
            </a:r>
            <a:r>
              <a:rPr b="1" lang="en" sz="1200">
                <a:solidFill>
                  <a:srgbClr val="00DF9A"/>
                </a:solidFill>
                <a:latin typeface="Inter"/>
                <a:ea typeface="Inter"/>
                <a:cs typeface="Inter"/>
                <a:sym typeface="Inter"/>
              </a:rPr>
              <a:t>consectetur</a:t>
            </a:r>
            <a:r>
              <a:rPr lang="en" sz="1200">
                <a:solidFill>
                  <a:srgbClr val="101D33"/>
                </a:solidFill>
                <a:latin typeface="Inter"/>
                <a:ea typeface="Inter"/>
                <a:cs typeface="Inter"/>
                <a:sym typeface="Inter"/>
              </a:rPr>
              <a:t> adipiscing elit, sed dolor</a:t>
            </a:r>
            <a:endParaRPr sz="1200">
              <a:solidFill>
                <a:srgbClr val="101D33"/>
              </a:solidFill>
              <a:latin typeface="Inter"/>
              <a:ea typeface="Inter"/>
              <a:cs typeface="Inter"/>
              <a:sym typeface="Inter"/>
            </a:endParaRPr>
          </a:p>
        </p:txBody>
      </p:sp>
      <p:sp>
        <p:nvSpPr>
          <p:cNvPr id="171" name="Google Shape;171;p13"/>
          <p:cNvSpPr txBox="1"/>
          <p:nvPr/>
        </p:nvSpPr>
        <p:spPr>
          <a:xfrm>
            <a:off x="2053025" y="1748175"/>
            <a:ext cx="1749900" cy="5910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 sz="1200">
                <a:solidFill>
                  <a:srgbClr val="FFFFFF"/>
                </a:solidFill>
                <a:latin typeface="Inter SemiBold"/>
                <a:ea typeface="Inter SemiBold"/>
                <a:cs typeface="Inter SemiBold"/>
                <a:sym typeface="Inter SemiBold"/>
              </a:rPr>
              <a:t>Finibus Bonorum </a:t>
            </a:r>
            <a:endParaRPr sz="1200">
              <a:solidFill>
                <a:srgbClr val="FFFFFF"/>
              </a:solidFill>
              <a:latin typeface="Inter SemiBold"/>
              <a:ea typeface="Inter SemiBold"/>
              <a:cs typeface="Inter SemiBold"/>
              <a:sym typeface="Inter SemiBold"/>
            </a:endParaRPr>
          </a:p>
          <a:p>
            <a:pPr indent="0" lvl="0" marL="0" rtl="0" algn="ctr">
              <a:lnSpc>
                <a:spcPct val="120000"/>
              </a:lnSpc>
              <a:spcBef>
                <a:spcPts val="0"/>
              </a:spcBef>
              <a:spcAft>
                <a:spcPts val="0"/>
              </a:spcAft>
              <a:buNone/>
            </a:pPr>
            <a:r>
              <a:rPr lang="en" sz="1200">
                <a:solidFill>
                  <a:srgbClr val="FFFFFF"/>
                </a:solidFill>
                <a:latin typeface="Inter SemiBold"/>
                <a:ea typeface="Inter SemiBold"/>
                <a:cs typeface="Inter SemiBold"/>
                <a:sym typeface="Inter SemiBold"/>
              </a:rPr>
              <a:t>et Malorum</a:t>
            </a:r>
            <a:endParaRPr sz="1200">
              <a:solidFill>
                <a:srgbClr val="FFFFFF"/>
              </a:solidFill>
              <a:latin typeface="Inter SemiBold"/>
              <a:ea typeface="Inter SemiBold"/>
              <a:cs typeface="Inter SemiBold"/>
              <a:sym typeface="Inter SemiBold"/>
            </a:endParaRPr>
          </a:p>
        </p:txBody>
      </p:sp>
      <p:pic>
        <p:nvPicPr>
          <p:cNvPr id="172" name="Google Shape;172;p13"/>
          <p:cNvPicPr preferRelativeResize="0"/>
          <p:nvPr/>
        </p:nvPicPr>
        <p:blipFill>
          <a:blip r:embed="rId3">
            <a:alphaModFix/>
          </a:blip>
          <a:stretch>
            <a:fillRect/>
          </a:stretch>
        </p:blipFill>
        <p:spPr>
          <a:xfrm>
            <a:off x="2764914" y="1430128"/>
            <a:ext cx="323620" cy="318257"/>
          </a:xfrm>
          <a:prstGeom prst="rect">
            <a:avLst/>
          </a:prstGeom>
          <a:noFill/>
          <a:ln>
            <a:noFill/>
          </a:ln>
          <a:effectLst>
            <a:outerShdw blurRad="57150" rotWithShape="0" algn="bl" dir="5400000" dist="19050">
              <a:srgbClr val="000000">
                <a:alpha val="50000"/>
              </a:srgbClr>
            </a:outerShdw>
          </a:effectLst>
        </p:spPr>
      </p:pic>
      <p:sp>
        <p:nvSpPr>
          <p:cNvPr id="173" name="Google Shape;173;p13"/>
          <p:cNvSpPr/>
          <p:nvPr/>
        </p:nvSpPr>
        <p:spPr>
          <a:xfrm>
            <a:off x="5158200" y="2690600"/>
            <a:ext cx="2118300" cy="1055700"/>
          </a:xfrm>
          <a:prstGeom prst="rect">
            <a:avLst/>
          </a:prstGeom>
          <a:solidFill>
            <a:srgbClr val="EEEEEE"/>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txBox="1"/>
          <p:nvPr/>
        </p:nvSpPr>
        <p:spPr>
          <a:xfrm>
            <a:off x="5334175" y="1748150"/>
            <a:ext cx="1749900" cy="5910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 sz="1200">
                <a:solidFill>
                  <a:srgbClr val="FFFFFF"/>
                </a:solidFill>
                <a:latin typeface="Inter SemiBold"/>
                <a:ea typeface="Inter SemiBold"/>
                <a:cs typeface="Inter SemiBold"/>
                <a:sym typeface="Inter SemiBold"/>
              </a:rPr>
              <a:t>Finibus Bonorum </a:t>
            </a:r>
            <a:endParaRPr sz="1200">
              <a:solidFill>
                <a:srgbClr val="FFFFFF"/>
              </a:solidFill>
              <a:latin typeface="Inter SemiBold"/>
              <a:ea typeface="Inter SemiBold"/>
              <a:cs typeface="Inter SemiBold"/>
              <a:sym typeface="Inter SemiBold"/>
            </a:endParaRPr>
          </a:p>
          <a:p>
            <a:pPr indent="0" lvl="0" marL="0" rtl="0" algn="ctr">
              <a:lnSpc>
                <a:spcPct val="120000"/>
              </a:lnSpc>
              <a:spcBef>
                <a:spcPts val="0"/>
              </a:spcBef>
              <a:spcAft>
                <a:spcPts val="0"/>
              </a:spcAft>
              <a:buNone/>
            </a:pPr>
            <a:r>
              <a:rPr lang="en" sz="1200">
                <a:solidFill>
                  <a:srgbClr val="FFFFFF"/>
                </a:solidFill>
                <a:latin typeface="Inter SemiBold"/>
                <a:ea typeface="Inter SemiBold"/>
                <a:cs typeface="Inter SemiBold"/>
                <a:sym typeface="Inter SemiBold"/>
              </a:rPr>
              <a:t>et Malorum</a:t>
            </a:r>
            <a:endParaRPr sz="1200">
              <a:solidFill>
                <a:srgbClr val="FFFFFF"/>
              </a:solidFill>
              <a:latin typeface="Inter SemiBold"/>
              <a:ea typeface="Inter SemiBold"/>
              <a:cs typeface="Inter SemiBold"/>
              <a:sym typeface="Inter SemiBold"/>
            </a:endParaRPr>
          </a:p>
        </p:txBody>
      </p:sp>
      <p:pic>
        <p:nvPicPr>
          <p:cNvPr id="175" name="Google Shape;175;p13"/>
          <p:cNvPicPr preferRelativeResize="0"/>
          <p:nvPr/>
        </p:nvPicPr>
        <p:blipFill rotWithShape="1">
          <a:blip r:embed="rId4">
            <a:alphaModFix/>
          </a:blip>
          <a:srcRect b="0" l="0" r="0" t="0"/>
          <a:stretch/>
        </p:blipFill>
        <p:spPr>
          <a:xfrm>
            <a:off x="6055463" y="1427462"/>
            <a:ext cx="323601" cy="323599"/>
          </a:xfrm>
          <a:prstGeom prst="rect">
            <a:avLst/>
          </a:prstGeom>
          <a:noFill/>
          <a:ln>
            <a:noFill/>
          </a:ln>
          <a:effectLst>
            <a:outerShdw blurRad="57150" rotWithShape="0" algn="bl" dir="5400000" dist="19050">
              <a:srgbClr val="000000">
                <a:alpha val="50000"/>
              </a:srgbClr>
            </a:outerShdw>
          </a:effectLst>
        </p:spPr>
      </p:pic>
      <p:sp>
        <p:nvSpPr>
          <p:cNvPr id="176" name="Google Shape;176;p13"/>
          <p:cNvSpPr txBox="1"/>
          <p:nvPr/>
        </p:nvSpPr>
        <p:spPr>
          <a:xfrm>
            <a:off x="5147325" y="2690750"/>
            <a:ext cx="2139900" cy="105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01D33"/>
                </a:solidFill>
                <a:latin typeface="Inter"/>
                <a:ea typeface="Inter"/>
                <a:cs typeface="Inter"/>
                <a:sym typeface="Inter"/>
              </a:rPr>
              <a:t>Lorem ipsum dolor sit amet, </a:t>
            </a:r>
            <a:r>
              <a:rPr b="1" lang="en" sz="1200">
                <a:solidFill>
                  <a:srgbClr val="3E2CBF"/>
                </a:solidFill>
                <a:latin typeface="Inter"/>
                <a:ea typeface="Inter"/>
                <a:cs typeface="Inter"/>
                <a:sym typeface="Inter"/>
              </a:rPr>
              <a:t>consectetur</a:t>
            </a:r>
            <a:r>
              <a:rPr lang="en" sz="1200">
                <a:solidFill>
                  <a:srgbClr val="101D33"/>
                </a:solidFill>
                <a:latin typeface="Inter"/>
                <a:ea typeface="Inter"/>
                <a:cs typeface="Inter"/>
                <a:sym typeface="Inter"/>
              </a:rPr>
              <a:t> adipiscing elit, sed dolor</a:t>
            </a:r>
            <a:endParaRPr sz="1000">
              <a:solidFill>
                <a:srgbClr val="101D33"/>
              </a:solidFill>
              <a:latin typeface="Inter"/>
              <a:ea typeface="Inter"/>
              <a:cs typeface="Inter"/>
              <a:sym typeface="Inter"/>
            </a:endParaRPr>
          </a:p>
        </p:txBody>
      </p:sp>
      <p:sp>
        <p:nvSpPr>
          <p:cNvPr id="177" name="Google Shape;177;p13"/>
          <p:cNvSpPr/>
          <p:nvPr/>
        </p:nvSpPr>
        <p:spPr>
          <a:xfrm>
            <a:off x="1867625" y="1095175"/>
            <a:ext cx="2118300" cy="1498200"/>
          </a:xfrm>
          <a:prstGeom prst="frame">
            <a:avLst>
              <a:gd fmla="val 12500" name="adj1"/>
            </a:avLst>
          </a:prstGeom>
          <a:gradFill>
            <a:gsLst>
              <a:gs pos="0">
                <a:srgbClr val="00DF9A"/>
              </a:gs>
              <a:gs pos="100000">
                <a:srgbClr val="1F86AD"/>
              </a:gs>
              <a:gs pos="100000">
                <a:srgbClr val="00DF9A">
                  <a:alpha val="36470"/>
                </a:srgbClr>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5158325" y="1090000"/>
            <a:ext cx="2118300" cy="1498200"/>
          </a:xfrm>
          <a:prstGeom prst="frame">
            <a:avLst>
              <a:gd fmla="val 12500" name="adj1"/>
            </a:avLst>
          </a:prstGeom>
          <a:gradFill>
            <a:gsLst>
              <a:gs pos="0">
                <a:srgbClr val="3E2CBF"/>
              </a:gs>
              <a:gs pos="100000">
                <a:srgbClr val="351C75"/>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ircular diagrams 1">
  <p:cSld name="TITLE_5_2_6_1_1_1_1">
    <p:spTree>
      <p:nvGrpSpPr>
        <p:cNvPr id="179" name="Shape 179"/>
        <p:cNvGrpSpPr/>
        <p:nvPr/>
      </p:nvGrpSpPr>
      <p:grpSpPr>
        <a:xfrm>
          <a:off x="0" y="0"/>
          <a:ext cx="0" cy="0"/>
          <a:chOff x="0" y="0"/>
          <a:chExt cx="0" cy="0"/>
        </a:xfrm>
      </p:grpSpPr>
      <p:pic>
        <p:nvPicPr>
          <p:cNvPr id="180" name="Google Shape;180;p14"/>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181" name="Google Shape;181;p14"/>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182" name="Google Shape;182;p14"/>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3" name="Google Shape;183;p14"/>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4" name="Google Shape;184;p14"/>
          <p:cNvSpPr/>
          <p:nvPr/>
        </p:nvSpPr>
        <p:spPr>
          <a:xfrm>
            <a:off x="4790511" y="1792325"/>
            <a:ext cx="3322500" cy="753300"/>
          </a:xfrm>
          <a:prstGeom prst="rect">
            <a:avLst/>
          </a:prstGeom>
          <a:solidFill>
            <a:srgbClr val="101D33"/>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txBox="1"/>
          <p:nvPr/>
        </p:nvSpPr>
        <p:spPr>
          <a:xfrm>
            <a:off x="4794907" y="1792325"/>
            <a:ext cx="3312900" cy="7533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a:t>
            </a:r>
            <a:endParaRPr sz="1000">
              <a:solidFill>
                <a:srgbClr val="FFFFFF"/>
              </a:solidFill>
              <a:latin typeface="Inter Light"/>
              <a:ea typeface="Inter Light"/>
              <a:cs typeface="Inter Light"/>
              <a:sym typeface="Inter Light"/>
            </a:endParaRPr>
          </a:p>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consectetur adipiscing elit</a:t>
            </a:r>
            <a:endParaRPr sz="1000">
              <a:solidFill>
                <a:srgbClr val="FFFFFF"/>
              </a:solidFill>
              <a:latin typeface="Inter Light"/>
              <a:ea typeface="Inter Light"/>
              <a:cs typeface="Inter Light"/>
              <a:sym typeface="Inter Light"/>
            </a:endParaRPr>
          </a:p>
        </p:txBody>
      </p:sp>
      <p:sp>
        <p:nvSpPr>
          <p:cNvPr id="186" name="Google Shape;186;p14"/>
          <p:cNvSpPr/>
          <p:nvPr/>
        </p:nvSpPr>
        <p:spPr>
          <a:xfrm>
            <a:off x="4355467" y="1789688"/>
            <a:ext cx="867000" cy="758700"/>
          </a:xfrm>
          <a:prstGeom prst="diagStripe">
            <a:avLst>
              <a:gd fmla="val 50000" name="adj"/>
            </a:avLst>
          </a:prstGeom>
          <a:gradFill>
            <a:gsLst>
              <a:gs pos="0">
                <a:srgbClr val="00DF9A"/>
              </a:gs>
              <a:gs pos="69000">
                <a:srgbClr val="1F86AD"/>
              </a:gs>
              <a:gs pos="100000">
                <a:srgbClr val="3E2CBF"/>
              </a:gs>
            </a:gsLst>
            <a:lin ang="6899558"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a:off x="4792944" y="2722075"/>
            <a:ext cx="3322500" cy="753300"/>
          </a:xfrm>
          <a:prstGeom prst="rect">
            <a:avLst/>
          </a:prstGeom>
          <a:solidFill>
            <a:srgbClr val="101D33"/>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txBox="1"/>
          <p:nvPr/>
        </p:nvSpPr>
        <p:spPr>
          <a:xfrm>
            <a:off x="4797801" y="2722075"/>
            <a:ext cx="3312900" cy="7533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a:t>
            </a:r>
            <a:endParaRPr sz="1000">
              <a:solidFill>
                <a:srgbClr val="FFFFFF"/>
              </a:solidFill>
              <a:latin typeface="Inter Light"/>
              <a:ea typeface="Inter Light"/>
              <a:cs typeface="Inter Light"/>
              <a:sym typeface="Inter Light"/>
            </a:endParaRPr>
          </a:p>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consectetur adipiscing elit</a:t>
            </a:r>
            <a:endParaRPr sz="1000">
              <a:solidFill>
                <a:srgbClr val="FFFFFF"/>
              </a:solidFill>
              <a:latin typeface="Inter Light"/>
              <a:ea typeface="Inter Light"/>
              <a:cs typeface="Inter Light"/>
              <a:sym typeface="Inter Light"/>
            </a:endParaRPr>
          </a:p>
        </p:txBody>
      </p:sp>
      <p:sp>
        <p:nvSpPr>
          <p:cNvPr id="189" name="Google Shape;189;p14"/>
          <p:cNvSpPr/>
          <p:nvPr/>
        </p:nvSpPr>
        <p:spPr>
          <a:xfrm>
            <a:off x="4355480" y="2719457"/>
            <a:ext cx="867000" cy="758700"/>
          </a:xfrm>
          <a:prstGeom prst="diagStripe">
            <a:avLst>
              <a:gd fmla="val 50000" name="adj"/>
            </a:avLst>
          </a:prstGeom>
          <a:gradFill>
            <a:gsLst>
              <a:gs pos="0">
                <a:srgbClr val="00DF9A"/>
              </a:gs>
              <a:gs pos="69000">
                <a:srgbClr val="1F86AD"/>
              </a:gs>
              <a:gs pos="100000">
                <a:srgbClr val="3E2CBF"/>
              </a:gs>
            </a:gsLst>
            <a:lin ang="6899558"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a:off x="4788078" y="3651775"/>
            <a:ext cx="3322500" cy="753300"/>
          </a:xfrm>
          <a:prstGeom prst="rect">
            <a:avLst/>
          </a:prstGeom>
          <a:solidFill>
            <a:srgbClr val="101D33"/>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txBox="1"/>
          <p:nvPr/>
        </p:nvSpPr>
        <p:spPr>
          <a:xfrm>
            <a:off x="4792950" y="3651775"/>
            <a:ext cx="3312900" cy="7533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a:t>
            </a:r>
            <a:endParaRPr sz="1000">
              <a:solidFill>
                <a:srgbClr val="FFFFFF"/>
              </a:solidFill>
              <a:latin typeface="Inter Light"/>
              <a:ea typeface="Inter Light"/>
              <a:cs typeface="Inter Light"/>
              <a:sym typeface="Inter Light"/>
            </a:endParaRPr>
          </a:p>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consectetur adipiscing elit</a:t>
            </a:r>
            <a:endParaRPr sz="1000">
              <a:solidFill>
                <a:srgbClr val="FFFFFF"/>
              </a:solidFill>
              <a:latin typeface="Inter Light"/>
              <a:ea typeface="Inter Light"/>
              <a:cs typeface="Inter Light"/>
              <a:sym typeface="Inter Light"/>
            </a:endParaRPr>
          </a:p>
        </p:txBody>
      </p:sp>
      <p:sp>
        <p:nvSpPr>
          <p:cNvPr id="192" name="Google Shape;192;p14"/>
          <p:cNvSpPr/>
          <p:nvPr/>
        </p:nvSpPr>
        <p:spPr>
          <a:xfrm>
            <a:off x="4351050" y="3649227"/>
            <a:ext cx="867000" cy="758700"/>
          </a:xfrm>
          <a:prstGeom prst="diagStripe">
            <a:avLst>
              <a:gd fmla="val 50000" name="adj"/>
            </a:avLst>
          </a:prstGeom>
          <a:gradFill>
            <a:gsLst>
              <a:gs pos="0">
                <a:srgbClr val="00DF9A"/>
              </a:gs>
              <a:gs pos="69000">
                <a:srgbClr val="1F86AD"/>
              </a:gs>
              <a:gs pos="100000">
                <a:srgbClr val="3E2CBF"/>
              </a:gs>
            </a:gsLst>
            <a:lin ang="6899558"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p14"/>
          <p:cNvPicPr preferRelativeResize="0"/>
          <p:nvPr/>
        </p:nvPicPr>
        <p:blipFill>
          <a:blip r:embed="rId3">
            <a:alphaModFix/>
          </a:blip>
          <a:stretch>
            <a:fillRect/>
          </a:stretch>
        </p:blipFill>
        <p:spPr>
          <a:xfrm>
            <a:off x="4503416" y="2575113"/>
            <a:ext cx="137162" cy="117603"/>
          </a:xfrm>
          <a:prstGeom prst="rect">
            <a:avLst/>
          </a:prstGeom>
          <a:noFill/>
          <a:ln>
            <a:noFill/>
          </a:ln>
        </p:spPr>
      </p:pic>
      <p:pic>
        <p:nvPicPr>
          <p:cNvPr id="194" name="Google Shape;194;p14"/>
          <p:cNvPicPr preferRelativeResize="0"/>
          <p:nvPr/>
        </p:nvPicPr>
        <p:blipFill>
          <a:blip r:embed="rId3">
            <a:alphaModFix/>
          </a:blip>
          <a:stretch>
            <a:fillRect/>
          </a:stretch>
        </p:blipFill>
        <p:spPr>
          <a:xfrm>
            <a:off x="4503416" y="3504888"/>
            <a:ext cx="137162" cy="117603"/>
          </a:xfrm>
          <a:prstGeom prst="rect">
            <a:avLst/>
          </a:prstGeom>
          <a:noFill/>
          <a:ln>
            <a:noFill/>
          </a:ln>
        </p:spPr>
      </p:pic>
      <p:sp>
        <p:nvSpPr>
          <p:cNvPr id="195" name="Google Shape;195;p14"/>
          <p:cNvSpPr/>
          <p:nvPr/>
        </p:nvSpPr>
        <p:spPr>
          <a:xfrm>
            <a:off x="1037438" y="1293138"/>
            <a:ext cx="3322500" cy="332700"/>
          </a:xfrm>
          <a:prstGeom prst="rect">
            <a:avLst/>
          </a:prstGeom>
          <a:gradFill>
            <a:gsLst>
              <a:gs pos="0">
                <a:srgbClr val="3E2CBF"/>
              </a:gs>
              <a:gs pos="100000">
                <a:srgbClr val="351C75"/>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flipH="1">
            <a:off x="4788888" y="1293138"/>
            <a:ext cx="3322500" cy="332700"/>
          </a:xfrm>
          <a:prstGeom prst="rect">
            <a:avLst/>
          </a:prstGeom>
          <a:gradFill>
            <a:gsLst>
              <a:gs pos="0">
                <a:srgbClr val="00DF9A"/>
              </a:gs>
              <a:gs pos="100000">
                <a:srgbClr val="1F86AD"/>
              </a:gs>
              <a:gs pos="100000">
                <a:srgbClr val="00DF9A">
                  <a:alpha val="36470"/>
                </a:srgbClr>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txBox="1"/>
          <p:nvPr/>
        </p:nvSpPr>
        <p:spPr>
          <a:xfrm>
            <a:off x="1032375" y="1293150"/>
            <a:ext cx="3312900" cy="3327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en" sz="1200">
                <a:solidFill>
                  <a:srgbClr val="FFFFFF"/>
                </a:solidFill>
                <a:latin typeface="Inter"/>
                <a:ea typeface="Inter"/>
                <a:cs typeface="Inter"/>
                <a:sym typeface="Inter"/>
              </a:rPr>
              <a:t>Lorem ipsum</a:t>
            </a:r>
            <a:endParaRPr b="1" sz="1200">
              <a:solidFill>
                <a:srgbClr val="FFFFFF"/>
              </a:solidFill>
              <a:latin typeface="Inter"/>
              <a:ea typeface="Inter"/>
              <a:cs typeface="Inter"/>
              <a:sym typeface="Inter"/>
            </a:endParaRPr>
          </a:p>
        </p:txBody>
      </p:sp>
      <p:sp>
        <p:nvSpPr>
          <p:cNvPr id="198" name="Google Shape;198;p14"/>
          <p:cNvSpPr txBox="1"/>
          <p:nvPr/>
        </p:nvSpPr>
        <p:spPr>
          <a:xfrm>
            <a:off x="4793050" y="1293125"/>
            <a:ext cx="3312900" cy="3327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en" sz="1200">
                <a:solidFill>
                  <a:srgbClr val="FFFFFF"/>
                </a:solidFill>
                <a:latin typeface="Inter"/>
                <a:ea typeface="Inter"/>
                <a:cs typeface="Inter"/>
                <a:sym typeface="Inter"/>
              </a:rPr>
              <a:t>Lorem ipsum</a:t>
            </a:r>
            <a:endParaRPr b="1" sz="1200">
              <a:solidFill>
                <a:srgbClr val="FFFFFF"/>
              </a:solidFill>
              <a:latin typeface="Inter"/>
              <a:ea typeface="Inter"/>
              <a:cs typeface="Inter"/>
              <a:sym typeface="Inter"/>
            </a:endParaRPr>
          </a:p>
        </p:txBody>
      </p:sp>
      <p:sp>
        <p:nvSpPr>
          <p:cNvPr id="199" name="Google Shape;199;p14"/>
          <p:cNvSpPr/>
          <p:nvPr/>
        </p:nvSpPr>
        <p:spPr>
          <a:xfrm>
            <a:off x="1035090" y="1792375"/>
            <a:ext cx="3322500" cy="753300"/>
          </a:xfrm>
          <a:prstGeom prst="rect">
            <a:avLst/>
          </a:prstGeom>
          <a:solidFill>
            <a:srgbClr val="101D33"/>
          </a:solidFill>
          <a:ln cap="flat" cmpd="sng" w="9525">
            <a:solidFill>
              <a:srgbClr val="4949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txBox="1"/>
          <p:nvPr/>
        </p:nvSpPr>
        <p:spPr>
          <a:xfrm>
            <a:off x="1033325" y="1792375"/>
            <a:ext cx="3317700" cy="7533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a:t>
            </a:r>
            <a:endParaRPr sz="1000">
              <a:solidFill>
                <a:srgbClr val="FFFFFF"/>
              </a:solidFill>
              <a:latin typeface="Inter Light"/>
              <a:ea typeface="Inter Light"/>
              <a:cs typeface="Inter Light"/>
              <a:sym typeface="Inter Light"/>
            </a:endParaRPr>
          </a:p>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consectetur adipiscing elit</a:t>
            </a:r>
            <a:endParaRPr sz="1000">
              <a:solidFill>
                <a:srgbClr val="FFFFFF"/>
              </a:solidFill>
              <a:latin typeface="Inter Light"/>
              <a:ea typeface="Inter Light"/>
              <a:cs typeface="Inter Light"/>
              <a:sym typeface="Inter Light"/>
            </a:endParaRPr>
          </a:p>
        </p:txBody>
      </p:sp>
      <p:sp>
        <p:nvSpPr>
          <p:cNvPr id="201" name="Google Shape;201;p14"/>
          <p:cNvSpPr/>
          <p:nvPr/>
        </p:nvSpPr>
        <p:spPr>
          <a:xfrm>
            <a:off x="1033422" y="2722075"/>
            <a:ext cx="3322500" cy="753300"/>
          </a:xfrm>
          <a:prstGeom prst="rect">
            <a:avLst/>
          </a:prstGeom>
          <a:solidFill>
            <a:srgbClr val="101D33"/>
          </a:solidFill>
          <a:ln cap="flat" cmpd="sng" w="9525">
            <a:solidFill>
              <a:srgbClr val="4949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txBox="1"/>
          <p:nvPr/>
        </p:nvSpPr>
        <p:spPr>
          <a:xfrm>
            <a:off x="1027625" y="2722075"/>
            <a:ext cx="3322500" cy="7533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a:t>
            </a:r>
            <a:endParaRPr sz="1000">
              <a:solidFill>
                <a:srgbClr val="FFFFFF"/>
              </a:solidFill>
              <a:latin typeface="Inter Light"/>
              <a:ea typeface="Inter Light"/>
              <a:cs typeface="Inter Light"/>
              <a:sym typeface="Inter Light"/>
            </a:endParaRPr>
          </a:p>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consectetur adipiscing elit</a:t>
            </a:r>
            <a:endParaRPr sz="1000">
              <a:solidFill>
                <a:srgbClr val="FFFFFF"/>
              </a:solidFill>
              <a:latin typeface="Inter Light"/>
              <a:ea typeface="Inter Light"/>
              <a:cs typeface="Inter Light"/>
              <a:sym typeface="Inter Light"/>
            </a:endParaRPr>
          </a:p>
        </p:txBody>
      </p:sp>
      <p:sp>
        <p:nvSpPr>
          <p:cNvPr id="203" name="Google Shape;203;p14"/>
          <p:cNvSpPr/>
          <p:nvPr/>
        </p:nvSpPr>
        <p:spPr>
          <a:xfrm>
            <a:off x="1028556" y="3651775"/>
            <a:ext cx="3322500" cy="753300"/>
          </a:xfrm>
          <a:prstGeom prst="rect">
            <a:avLst/>
          </a:prstGeom>
          <a:solidFill>
            <a:srgbClr val="101D33"/>
          </a:solidFill>
          <a:ln cap="flat" cmpd="sng" w="9525">
            <a:solidFill>
              <a:srgbClr val="4949E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txBox="1"/>
          <p:nvPr/>
        </p:nvSpPr>
        <p:spPr>
          <a:xfrm>
            <a:off x="1022775" y="3651775"/>
            <a:ext cx="3322500" cy="7533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a:t>
            </a:r>
            <a:endParaRPr sz="1000">
              <a:solidFill>
                <a:srgbClr val="FFFFFF"/>
              </a:solidFill>
              <a:latin typeface="Inter Light"/>
              <a:ea typeface="Inter Light"/>
              <a:cs typeface="Inter Light"/>
              <a:sym typeface="Inter Light"/>
            </a:endParaRPr>
          </a:p>
          <a:p>
            <a:pPr indent="0" lvl="0" marL="0" rtl="0" algn="ctr">
              <a:lnSpc>
                <a:spcPct val="120000"/>
              </a:lnSpc>
              <a:spcBef>
                <a:spcPts val="0"/>
              </a:spcBef>
              <a:spcAft>
                <a:spcPts val="0"/>
              </a:spcAft>
              <a:buNone/>
            </a:pPr>
            <a:r>
              <a:rPr lang="en" sz="1000">
                <a:solidFill>
                  <a:srgbClr val="FFFFFF"/>
                </a:solidFill>
                <a:latin typeface="Inter Light"/>
                <a:ea typeface="Inter Light"/>
                <a:cs typeface="Inter Light"/>
                <a:sym typeface="Inter Light"/>
              </a:rPr>
              <a:t>consectetur adipiscing elit</a:t>
            </a:r>
            <a:endParaRPr sz="1000">
              <a:solidFill>
                <a:srgbClr val="FFFFFF"/>
              </a:solidFill>
              <a:latin typeface="Inter Light"/>
              <a:ea typeface="Inter Light"/>
              <a:cs typeface="Inter Light"/>
              <a:sym typeface="Inter Light"/>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5_2_5">
    <p:spTree>
      <p:nvGrpSpPr>
        <p:cNvPr id="205" name="Shape 205"/>
        <p:cNvGrpSpPr/>
        <p:nvPr/>
      </p:nvGrpSpPr>
      <p:grpSpPr>
        <a:xfrm>
          <a:off x="0" y="0"/>
          <a:ext cx="0" cy="0"/>
          <a:chOff x="0" y="0"/>
          <a:chExt cx="0" cy="0"/>
        </a:xfrm>
      </p:grpSpPr>
      <p:pic>
        <p:nvPicPr>
          <p:cNvPr id="206" name="Google Shape;206;p15"/>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207" name="Google Shape;207;p15"/>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208" name="Google Shape;208;p15"/>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9" name="Google Shape;209;p15"/>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10" name="Google Shape;210;p15"/>
          <p:cNvCxnSpPr/>
          <p:nvPr/>
        </p:nvCxnSpPr>
        <p:spPr>
          <a:xfrm flipH="1" rot="-5400000">
            <a:off x="1969375" y="3077200"/>
            <a:ext cx="2281800" cy="600"/>
          </a:xfrm>
          <a:prstGeom prst="bentConnector3">
            <a:avLst>
              <a:gd fmla="val 50000" name="adj1"/>
            </a:avLst>
          </a:prstGeom>
          <a:noFill/>
          <a:ln cap="flat" cmpd="sng" w="9525">
            <a:solidFill>
              <a:srgbClr val="FFFFFF"/>
            </a:solidFill>
            <a:prstDash val="dot"/>
            <a:round/>
            <a:headEnd len="med" w="med" type="none"/>
            <a:tailEnd len="med" w="med" type="oval"/>
          </a:ln>
        </p:spPr>
      </p:cxnSp>
      <p:cxnSp>
        <p:nvCxnSpPr>
          <p:cNvPr id="211" name="Google Shape;211;p15"/>
          <p:cNvCxnSpPr/>
          <p:nvPr/>
        </p:nvCxnSpPr>
        <p:spPr>
          <a:xfrm flipH="1" rot="-5400000">
            <a:off x="3963275" y="3077200"/>
            <a:ext cx="2281800" cy="600"/>
          </a:xfrm>
          <a:prstGeom prst="bentConnector3">
            <a:avLst>
              <a:gd fmla="val 50000" name="adj1"/>
            </a:avLst>
          </a:prstGeom>
          <a:noFill/>
          <a:ln cap="flat" cmpd="sng" w="9525">
            <a:solidFill>
              <a:srgbClr val="FFFFFF"/>
            </a:solidFill>
            <a:prstDash val="dot"/>
            <a:round/>
            <a:headEnd len="med" w="med" type="none"/>
            <a:tailEnd len="med" w="med" type="oval"/>
          </a:ln>
        </p:spPr>
      </p:cxnSp>
      <p:cxnSp>
        <p:nvCxnSpPr>
          <p:cNvPr id="212" name="Google Shape;212;p15"/>
          <p:cNvCxnSpPr/>
          <p:nvPr/>
        </p:nvCxnSpPr>
        <p:spPr>
          <a:xfrm flipH="1" rot="-5400000">
            <a:off x="5957175" y="3077200"/>
            <a:ext cx="2281800" cy="600"/>
          </a:xfrm>
          <a:prstGeom prst="bentConnector3">
            <a:avLst>
              <a:gd fmla="val 50000" name="adj1"/>
            </a:avLst>
          </a:prstGeom>
          <a:noFill/>
          <a:ln cap="flat" cmpd="sng" w="9525">
            <a:solidFill>
              <a:srgbClr val="FFFFFF"/>
            </a:solidFill>
            <a:prstDash val="dot"/>
            <a:round/>
            <a:headEnd len="med" w="med" type="none"/>
            <a:tailEnd len="med" w="med" type="oval"/>
          </a:ln>
        </p:spPr>
      </p:cxnSp>
      <p:cxnSp>
        <p:nvCxnSpPr>
          <p:cNvPr id="213" name="Google Shape;213;p15"/>
          <p:cNvCxnSpPr/>
          <p:nvPr/>
        </p:nvCxnSpPr>
        <p:spPr>
          <a:xfrm flipH="1" rot="-5400000">
            <a:off x="-24525" y="3077200"/>
            <a:ext cx="2281800" cy="600"/>
          </a:xfrm>
          <a:prstGeom prst="bentConnector3">
            <a:avLst>
              <a:gd fmla="val 50000" name="adj1"/>
            </a:avLst>
          </a:prstGeom>
          <a:noFill/>
          <a:ln cap="flat" cmpd="sng" w="9525">
            <a:solidFill>
              <a:srgbClr val="FFFFFF"/>
            </a:solidFill>
            <a:prstDash val="dot"/>
            <a:round/>
            <a:headEnd len="med" w="med" type="none"/>
            <a:tailEnd len="med" w="med" type="oval"/>
          </a:ln>
        </p:spPr>
      </p:cxnSp>
      <p:cxnSp>
        <p:nvCxnSpPr>
          <p:cNvPr id="214" name="Google Shape;214;p15"/>
          <p:cNvCxnSpPr/>
          <p:nvPr/>
        </p:nvCxnSpPr>
        <p:spPr>
          <a:xfrm flipH="1" rot="-5400000">
            <a:off x="731025" y="2016850"/>
            <a:ext cx="887700" cy="117600"/>
          </a:xfrm>
          <a:prstGeom prst="bentConnector2">
            <a:avLst/>
          </a:prstGeom>
          <a:noFill/>
          <a:ln cap="flat" cmpd="sng" w="19050">
            <a:solidFill>
              <a:srgbClr val="3E2CBF"/>
            </a:solidFill>
            <a:prstDash val="solid"/>
            <a:round/>
            <a:headEnd len="med" w="med" type="oval"/>
            <a:tailEnd len="med" w="med" type="oval"/>
          </a:ln>
        </p:spPr>
      </p:cxnSp>
      <p:cxnSp>
        <p:nvCxnSpPr>
          <p:cNvPr id="215" name="Google Shape;215;p15"/>
          <p:cNvCxnSpPr/>
          <p:nvPr/>
        </p:nvCxnSpPr>
        <p:spPr>
          <a:xfrm flipH="1" rot="-5400000">
            <a:off x="2724925" y="2016850"/>
            <a:ext cx="887700" cy="117600"/>
          </a:xfrm>
          <a:prstGeom prst="bentConnector2">
            <a:avLst/>
          </a:prstGeom>
          <a:noFill/>
          <a:ln cap="flat" cmpd="sng" w="19050">
            <a:solidFill>
              <a:srgbClr val="00DF9A"/>
            </a:solidFill>
            <a:prstDash val="solid"/>
            <a:round/>
            <a:headEnd len="med" w="med" type="oval"/>
            <a:tailEnd len="med" w="med" type="oval"/>
          </a:ln>
        </p:spPr>
      </p:cxnSp>
      <p:cxnSp>
        <p:nvCxnSpPr>
          <p:cNvPr id="216" name="Google Shape;216;p15"/>
          <p:cNvCxnSpPr/>
          <p:nvPr/>
        </p:nvCxnSpPr>
        <p:spPr>
          <a:xfrm flipH="1" rot="-5400000">
            <a:off x="4718825" y="2016850"/>
            <a:ext cx="887700" cy="117600"/>
          </a:xfrm>
          <a:prstGeom prst="bentConnector2">
            <a:avLst/>
          </a:prstGeom>
          <a:noFill/>
          <a:ln cap="flat" cmpd="sng" w="19050">
            <a:solidFill>
              <a:srgbClr val="3E2CBF"/>
            </a:solidFill>
            <a:prstDash val="solid"/>
            <a:round/>
            <a:headEnd len="med" w="med" type="oval"/>
            <a:tailEnd len="med" w="med" type="oval"/>
          </a:ln>
        </p:spPr>
      </p:cxnSp>
      <p:cxnSp>
        <p:nvCxnSpPr>
          <p:cNvPr id="217" name="Google Shape;217;p15"/>
          <p:cNvCxnSpPr/>
          <p:nvPr/>
        </p:nvCxnSpPr>
        <p:spPr>
          <a:xfrm flipH="1" rot="-5400000">
            <a:off x="6712725" y="2016850"/>
            <a:ext cx="887700" cy="117600"/>
          </a:xfrm>
          <a:prstGeom prst="bentConnector2">
            <a:avLst/>
          </a:prstGeom>
          <a:noFill/>
          <a:ln cap="flat" cmpd="sng" w="19050">
            <a:solidFill>
              <a:srgbClr val="3E2CBF"/>
            </a:solidFill>
            <a:prstDash val="solid"/>
            <a:round/>
            <a:headEnd len="med" w="med" type="oval"/>
            <a:tailEnd len="med" w="med" type="oval"/>
          </a:ln>
        </p:spPr>
      </p:cxnSp>
      <p:sp>
        <p:nvSpPr>
          <p:cNvPr id="218" name="Google Shape;218;p15"/>
          <p:cNvSpPr txBox="1"/>
          <p:nvPr/>
        </p:nvSpPr>
        <p:spPr>
          <a:xfrm>
            <a:off x="3227575" y="2229745"/>
            <a:ext cx="1818000" cy="4017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Lorem ipsum</a:t>
            </a:r>
            <a:endParaRPr b="1" sz="1100">
              <a:solidFill>
                <a:srgbClr val="FFFFFF"/>
              </a:solidFill>
              <a:latin typeface="Inter"/>
              <a:ea typeface="Inter"/>
              <a:cs typeface="Inter"/>
              <a:sym typeface="Inter"/>
            </a:endParaRPr>
          </a:p>
          <a:p>
            <a:pPr indent="0" lvl="0" marL="0" rtl="0" algn="l">
              <a:lnSpc>
                <a:spcPct val="120000"/>
              </a:lnSpc>
              <a:spcBef>
                <a:spcPts val="0"/>
              </a:spcBef>
              <a:spcAft>
                <a:spcPts val="0"/>
              </a:spcAft>
              <a:buNone/>
            </a:pPr>
            <a:r>
              <a:rPr lang="en" sz="1100">
                <a:solidFill>
                  <a:srgbClr val="FFFFFF"/>
                </a:solidFill>
                <a:latin typeface="Inter ExtraLight"/>
                <a:ea typeface="Inter ExtraLight"/>
                <a:cs typeface="Inter ExtraLight"/>
                <a:sym typeface="Inter ExtraLight"/>
              </a:rPr>
              <a:t>Lorem ipsum</a:t>
            </a:r>
            <a:endParaRPr sz="1100">
              <a:solidFill>
                <a:srgbClr val="FFFFFF"/>
              </a:solidFill>
              <a:latin typeface="Inter ExtraLight"/>
              <a:ea typeface="Inter ExtraLight"/>
              <a:cs typeface="Inter ExtraLight"/>
              <a:sym typeface="Inter ExtraLight"/>
            </a:endParaRPr>
          </a:p>
        </p:txBody>
      </p:sp>
      <p:sp>
        <p:nvSpPr>
          <p:cNvPr id="219" name="Google Shape;219;p15"/>
          <p:cNvSpPr txBox="1"/>
          <p:nvPr/>
        </p:nvSpPr>
        <p:spPr>
          <a:xfrm>
            <a:off x="5221475" y="2229745"/>
            <a:ext cx="1876200" cy="4017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Lorem ipsum</a:t>
            </a:r>
            <a:endParaRPr b="1" sz="1100">
              <a:solidFill>
                <a:srgbClr val="FFFFFF"/>
              </a:solidFill>
              <a:latin typeface="Inter"/>
              <a:ea typeface="Inter"/>
              <a:cs typeface="Inter"/>
              <a:sym typeface="Inter"/>
            </a:endParaRPr>
          </a:p>
          <a:p>
            <a:pPr indent="0" lvl="0" marL="0" rtl="0" algn="l">
              <a:lnSpc>
                <a:spcPct val="120000"/>
              </a:lnSpc>
              <a:spcBef>
                <a:spcPts val="0"/>
              </a:spcBef>
              <a:spcAft>
                <a:spcPts val="0"/>
              </a:spcAft>
              <a:buNone/>
            </a:pPr>
            <a:r>
              <a:rPr lang="en" sz="1100">
                <a:solidFill>
                  <a:srgbClr val="FFFFFF"/>
                </a:solidFill>
                <a:latin typeface="Inter ExtraLight"/>
                <a:ea typeface="Inter ExtraLight"/>
                <a:cs typeface="Inter ExtraLight"/>
                <a:sym typeface="Inter ExtraLight"/>
              </a:rPr>
              <a:t>Lorem ipsum</a:t>
            </a:r>
            <a:endParaRPr b="1" sz="1100">
              <a:solidFill>
                <a:srgbClr val="FFFFFF"/>
              </a:solidFill>
              <a:latin typeface="Inter"/>
              <a:ea typeface="Inter"/>
              <a:cs typeface="Inter"/>
              <a:sym typeface="Inter"/>
            </a:endParaRPr>
          </a:p>
        </p:txBody>
      </p:sp>
      <p:sp>
        <p:nvSpPr>
          <p:cNvPr id="220" name="Google Shape;220;p15"/>
          <p:cNvSpPr txBox="1"/>
          <p:nvPr/>
        </p:nvSpPr>
        <p:spPr>
          <a:xfrm>
            <a:off x="7215375" y="2229745"/>
            <a:ext cx="1593900" cy="4017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Lorem ipsum</a:t>
            </a:r>
            <a:endParaRPr b="1" sz="1100">
              <a:solidFill>
                <a:srgbClr val="FFFFFF"/>
              </a:solidFill>
              <a:latin typeface="Inter"/>
              <a:ea typeface="Inter"/>
              <a:cs typeface="Inter"/>
              <a:sym typeface="Inter"/>
            </a:endParaRPr>
          </a:p>
          <a:p>
            <a:pPr indent="0" lvl="0" marL="0" rtl="0" algn="l">
              <a:lnSpc>
                <a:spcPct val="120000"/>
              </a:lnSpc>
              <a:spcBef>
                <a:spcPts val="0"/>
              </a:spcBef>
              <a:spcAft>
                <a:spcPts val="0"/>
              </a:spcAft>
              <a:buNone/>
            </a:pPr>
            <a:r>
              <a:rPr lang="en" sz="1100">
                <a:solidFill>
                  <a:srgbClr val="FFFFFF"/>
                </a:solidFill>
                <a:latin typeface="Inter ExtraLight"/>
                <a:ea typeface="Inter ExtraLight"/>
                <a:cs typeface="Inter ExtraLight"/>
                <a:sym typeface="Inter ExtraLight"/>
              </a:rPr>
              <a:t>Lorem ipsum</a:t>
            </a:r>
            <a:endParaRPr b="1" sz="1100">
              <a:solidFill>
                <a:srgbClr val="FFFFFF"/>
              </a:solidFill>
              <a:latin typeface="Inter"/>
              <a:ea typeface="Inter"/>
              <a:cs typeface="Inter"/>
              <a:sym typeface="Inter"/>
            </a:endParaRPr>
          </a:p>
        </p:txBody>
      </p:sp>
      <p:cxnSp>
        <p:nvCxnSpPr>
          <p:cNvPr id="221" name="Google Shape;221;p15"/>
          <p:cNvCxnSpPr/>
          <p:nvPr/>
        </p:nvCxnSpPr>
        <p:spPr>
          <a:xfrm>
            <a:off x="1625" y="1876350"/>
            <a:ext cx="9141600" cy="900"/>
          </a:xfrm>
          <a:prstGeom prst="straightConnector1">
            <a:avLst/>
          </a:prstGeom>
          <a:noFill/>
          <a:ln cap="flat" cmpd="sng" w="114300">
            <a:solidFill>
              <a:srgbClr val="101D33"/>
            </a:solidFill>
            <a:prstDash val="solid"/>
            <a:round/>
            <a:headEnd len="med" w="med" type="none"/>
            <a:tailEnd len="med" w="med" type="none"/>
          </a:ln>
        </p:spPr>
      </p:cxnSp>
      <p:sp>
        <p:nvSpPr>
          <p:cNvPr id="222" name="Google Shape;222;p15"/>
          <p:cNvSpPr txBox="1"/>
          <p:nvPr/>
        </p:nvSpPr>
        <p:spPr>
          <a:xfrm>
            <a:off x="3109975" y="1614750"/>
            <a:ext cx="1876200" cy="271800"/>
          </a:xfrm>
          <a:prstGeom prst="rect">
            <a:avLst/>
          </a:prstGeom>
          <a:noFill/>
          <a:ln>
            <a:noFill/>
          </a:ln>
        </p:spPr>
        <p:txBody>
          <a:bodyPr anchorCtr="0" anchor="b" bIns="45700" lIns="91425" spcFirstLastPara="1" rIns="91425" wrap="square" tIns="45700">
            <a:noAutofit/>
          </a:bodyPr>
          <a:lstStyle/>
          <a:p>
            <a:pPr indent="0" lvl="0" marL="0" rtl="0" algn="l">
              <a:lnSpc>
                <a:spcPct val="120000"/>
              </a:lnSpc>
              <a:spcBef>
                <a:spcPts val="0"/>
              </a:spcBef>
              <a:spcAft>
                <a:spcPts val="0"/>
              </a:spcAft>
              <a:buNone/>
            </a:pPr>
            <a:r>
              <a:rPr b="1" lang="en" sz="1700">
                <a:solidFill>
                  <a:srgbClr val="FFFFFF"/>
                </a:solidFill>
                <a:latin typeface="Inter"/>
                <a:ea typeface="Inter"/>
                <a:cs typeface="Inter"/>
                <a:sym typeface="Inter"/>
              </a:rPr>
              <a:t>Title 2</a:t>
            </a:r>
            <a:endParaRPr b="1" sz="1700">
              <a:solidFill>
                <a:srgbClr val="FFFFFF"/>
              </a:solidFill>
              <a:latin typeface="Inter"/>
              <a:ea typeface="Inter"/>
              <a:cs typeface="Inter"/>
              <a:sym typeface="Inter"/>
            </a:endParaRPr>
          </a:p>
        </p:txBody>
      </p:sp>
      <p:sp>
        <p:nvSpPr>
          <p:cNvPr id="223" name="Google Shape;223;p15"/>
          <p:cNvSpPr txBox="1"/>
          <p:nvPr/>
        </p:nvSpPr>
        <p:spPr>
          <a:xfrm>
            <a:off x="5103875" y="1614750"/>
            <a:ext cx="1876200" cy="271800"/>
          </a:xfrm>
          <a:prstGeom prst="rect">
            <a:avLst/>
          </a:prstGeom>
          <a:noFill/>
          <a:ln>
            <a:noFill/>
          </a:ln>
        </p:spPr>
        <p:txBody>
          <a:bodyPr anchorCtr="0" anchor="b" bIns="45700" lIns="91425" spcFirstLastPara="1" rIns="91425" wrap="square" tIns="45700">
            <a:noAutofit/>
          </a:bodyPr>
          <a:lstStyle/>
          <a:p>
            <a:pPr indent="0" lvl="0" marL="0" rtl="0" algn="l">
              <a:lnSpc>
                <a:spcPct val="120000"/>
              </a:lnSpc>
              <a:spcBef>
                <a:spcPts val="0"/>
              </a:spcBef>
              <a:spcAft>
                <a:spcPts val="0"/>
              </a:spcAft>
              <a:buNone/>
            </a:pPr>
            <a:r>
              <a:rPr b="1" lang="en" sz="1700">
                <a:solidFill>
                  <a:srgbClr val="FFFFFF"/>
                </a:solidFill>
                <a:latin typeface="Inter"/>
                <a:ea typeface="Inter"/>
                <a:cs typeface="Inter"/>
                <a:sym typeface="Inter"/>
              </a:rPr>
              <a:t>Title 3</a:t>
            </a:r>
            <a:endParaRPr b="1" sz="1700">
              <a:solidFill>
                <a:srgbClr val="FFFFFF"/>
              </a:solidFill>
              <a:latin typeface="Inter"/>
              <a:ea typeface="Inter"/>
              <a:cs typeface="Inter"/>
              <a:sym typeface="Inter"/>
            </a:endParaRPr>
          </a:p>
        </p:txBody>
      </p:sp>
      <p:sp>
        <p:nvSpPr>
          <p:cNvPr id="224" name="Google Shape;224;p15"/>
          <p:cNvSpPr txBox="1"/>
          <p:nvPr/>
        </p:nvSpPr>
        <p:spPr>
          <a:xfrm>
            <a:off x="7097776" y="1614750"/>
            <a:ext cx="1593900" cy="271800"/>
          </a:xfrm>
          <a:prstGeom prst="rect">
            <a:avLst/>
          </a:prstGeom>
          <a:noFill/>
          <a:ln>
            <a:noFill/>
          </a:ln>
        </p:spPr>
        <p:txBody>
          <a:bodyPr anchorCtr="0" anchor="b" bIns="45700" lIns="91425" spcFirstLastPara="1" rIns="91425" wrap="square" tIns="45700">
            <a:noAutofit/>
          </a:bodyPr>
          <a:lstStyle/>
          <a:p>
            <a:pPr indent="0" lvl="0" marL="0" marR="0" rtl="0" algn="l">
              <a:lnSpc>
                <a:spcPct val="120000"/>
              </a:lnSpc>
              <a:spcBef>
                <a:spcPts val="0"/>
              </a:spcBef>
              <a:spcAft>
                <a:spcPts val="0"/>
              </a:spcAft>
              <a:buNone/>
            </a:pPr>
            <a:r>
              <a:rPr b="1" lang="en" sz="1700">
                <a:solidFill>
                  <a:srgbClr val="FFFFFF"/>
                </a:solidFill>
                <a:latin typeface="Inter"/>
                <a:ea typeface="Inter"/>
                <a:cs typeface="Inter"/>
                <a:sym typeface="Inter"/>
              </a:rPr>
              <a:t>Title 4 </a:t>
            </a:r>
            <a:endParaRPr b="1" sz="1700">
              <a:solidFill>
                <a:srgbClr val="FFFFFF"/>
              </a:solidFill>
              <a:latin typeface="Inter"/>
              <a:ea typeface="Inter"/>
              <a:cs typeface="Inter"/>
              <a:sym typeface="Inter"/>
            </a:endParaRPr>
          </a:p>
        </p:txBody>
      </p:sp>
      <p:sp>
        <p:nvSpPr>
          <p:cNvPr id="225" name="Google Shape;225;p15"/>
          <p:cNvSpPr txBox="1"/>
          <p:nvPr/>
        </p:nvSpPr>
        <p:spPr>
          <a:xfrm>
            <a:off x="1116074" y="1606900"/>
            <a:ext cx="1876200" cy="271800"/>
          </a:xfrm>
          <a:prstGeom prst="rect">
            <a:avLst/>
          </a:prstGeom>
          <a:noFill/>
          <a:ln>
            <a:noFill/>
          </a:ln>
        </p:spPr>
        <p:txBody>
          <a:bodyPr anchorCtr="0" anchor="b" bIns="45700" lIns="91425" spcFirstLastPara="1" rIns="91425" wrap="square" tIns="45700">
            <a:noAutofit/>
          </a:bodyPr>
          <a:lstStyle/>
          <a:p>
            <a:pPr indent="0" lvl="0" marL="0" marR="0" rtl="0" algn="l">
              <a:lnSpc>
                <a:spcPct val="120000"/>
              </a:lnSpc>
              <a:spcBef>
                <a:spcPts val="0"/>
              </a:spcBef>
              <a:spcAft>
                <a:spcPts val="0"/>
              </a:spcAft>
              <a:buNone/>
            </a:pPr>
            <a:r>
              <a:rPr b="1" lang="en" sz="1200">
                <a:solidFill>
                  <a:srgbClr val="FFFFFF"/>
                </a:solidFill>
                <a:latin typeface="Inter"/>
                <a:ea typeface="Inter"/>
                <a:cs typeface="Inter"/>
                <a:sym typeface="Inter"/>
              </a:rPr>
              <a:t>###</a:t>
            </a:r>
            <a:br>
              <a:rPr b="1" lang="en" sz="1200">
                <a:solidFill>
                  <a:srgbClr val="FFFFFF"/>
                </a:solidFill>
                <a:latin typeface="Inter"/>
                <a:ea typeface="Inter"/>
                <a:cs typeface="Inter"/>
                <a:sym typeface="Inter"/>
              </a:rPr>
            </a:br>
            <a:r>
              <a:rPr b="1" lang="en" sz="1700">
                <a:solidFill>
                  <a:srgbClr val="FFFFFF"/>
                </a:solidFill>
                <a:latin typeface="Inter"/>
                <a:ea typeface="Inter"/>
                <a:cs typeface="Inter"/>
                <a:sym typeface="Inter"/>
              </a:rPr>
              <a:t>Title 1 </a:t>
            </a:r>
            <a:endParaRPr b="1" sz="1700">
              <a:solidFill>
                <a:srgbClr val="FFFFFF"/>
              </a:solidFill>
              <a:latin typeface="Inter"/>
              <a:ea typeface="Inter"/>
              <a:cs typeface="Inter"/>
              <a:sym typeface="Inter"/>
            </a:endParaRPr>
          </a:p>
        </p:txBody>
      </p:sp>
      <p:cxnSp>
        <p:nvCxnSpPr>
          <p:cNvPr id="226" name="Google Shape;226;p15"/>
          <p:cNvCxnSpPr/>
          <p:nvPr/>
        </p:nvCxnSpPr>
        <p:spPr>
          <a:xfrm flipH="1" rot="-5400000">
            <a:off x="831225" y="1916650"/>
            <a:ext cx="687300" cy="117600"/>
          </a:xfrm>
          <a:prstGeom prst="bentConnector2">
            <a:avLst/>
          </a:prstGeom>
          <a:noFill/>
          <a:ln cap="flat" cmpd="sng" w="19050">
            <a:solidFill>
              <a:srgbClr val="00DF9A"/>
            </a:solidFill>
            <a:prstDash val="solid"/>
            <a:round/>
            <a:headEnd len="med" w="med" type="oval"/>
            <a:tailEnd len="med" w="med" type="oval"/>
          </a:ln>
        </p:spPr>
      </p:cxnSp>
      <p:cxnSp>
        <p:nvCxnSpPr>
          <p:cNvPr id="227" name="Google Shape;227;p15"/>
          <p:cNvCxnSpPr/>
          <p:nvPr/>
        </p:nvCxnSpPr>
        <p:spPr>
          <a:xfrm flipH="1" rot="-5400000">
            <a:off x="2825125" y="1916650"/>
            <a:ext cx="687300" cy="117600"/>
          </a:xfrm>
          <a:prstGeom prst="bentConnector2">
            <a:avLst/>
          </a:prstGeom>
          <a:noFill/>
          <a:ln cap="flat" cmpd="sng" w="19050">
            <a:solidFill>
              <a:srgbClr val="3E2CBF"/>
            </a:solidFill>
            <a:prstDash val="solid"/>
            <a:round/>
            <a:headEnd len="med" w="med" type="oval"/>
            <a:tailEnd len="med" w="med" type="oval"/>
          </a:ln>
        </p:spPr>
      </p:cxnSp>
      <p:cxnSp>
        <p:nvCxnSpPr>
          <p:cNvPr id="228" name="Google Shape;228;p15"/>
          <p:cNvCxnSpPr/>
          <p:nvPr/>
        </p:nvCxnSpPr>
        <p:spPr>
          <a:xfrm flipH="1" rot="-5400000">
            <a:off x="4819025" y="1916650"/>
            <a:ext cx="687300" cy="117600"/>
          </a:xfrm>
          <a:prstGeom prst="bentConnector2">
            <a:avLst/>
          </a:prstGeom>
          <a:noFill/>
          <a:ln cap="flat" cmpd="sng" w="19050">
            <a:solidFill>
              <a:srgbClr val="00DF9A"/>
            </a:solidFill>
            <a:prstDash val="solid"/>
            <a:round/>
            <a:headEnd len="med" w="med" type="oval"/>
            <a:tailEnd len="med" w="med" type="oval"/>
          </a:ln>
        </p:spPr>
      </p:cxnSp>
      <p:cxnSp>
        <p:nvCxnSpPr>
          <p:cNvPr id="229" name="Google Shape;229;p15"/>
          <p:cNvCxnSpPr/>
          <p:nvPr/>
        </p:nvCxnSpPr>
        <p:spPr>
          <a:xfrm flipH="1" rot="-5400000">
            <a:off x="6812925" y="1916650"/>
            <a:ext cx="687300" cy="117600"/>
          </a:xfrm>
          <a:prstGeom prst="bentConnector2">
            <a:avLst/>
          </a:prstGeom>
          <a:noFill/>
          <a:ln cap="flat" cmpd="sng" w="19050">
            <a:solidFill>
              <a:srgbClr val="00DF9A"/>
            </a:solidFill>
            <a:prstDash val="solid"/>
            <a:round/>
            <a:headEnd len="med" w="med" type="oval"/>
            <a:tailEnd len="med" w="med" type="oval"/>
          </a:ln>
        </p:spPr>
      </p:cxnSp>
      <p:sp>
        <p:nvSpPr>
          <p:cNvPr id="230" name="Google Shape;230;p15"/>
          <p:cNvSpPr txBox="1"/>
          <p:nvPr/>
        </p:nvSpPr>
        <p:spPr>
          <a:xfrm>
            <a:off x="1233675" y="2229750"/>
            <a:ext cx="1876200" cy="401700"/>
          </a:xfrm>
          <a:prstGeom prst="rect">
            <a:avLst/>
          </a:prstGeom>
          <a:noFill/>
          <a:ln>
            <a:noFill/>
          </a:ln>
        </p:spPr>
        <p:txBody>
          <a:bodyPr anchorCtr="0" anchor="ctr" bIns="45700" lIns="91425" spcFirstLastPara="1" rIns="91425" wrap="square" tIns="45700">
            <a:no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Lorem ipsum</a:t>
            </a:r>
            <a:endParaRPr b="1" sz="1100">
              <a:solidFill>
                <a:srgbClr val="FFFFFF"/>
              </a:solidFill>
              <a:latin typeface="Inter"/>
              <a:ea typeface="Inter"/>
              <a:cs typeface="Inter"/>
              <a:sym typeface="Inter"/>
            </a:endParaRPr>
          </a:p>
          <a:p>
            <a:pPr indent="0" lvl="0" marL="0" rtl="0" algn="l">
              <a:lnSpc>
                <a:spcPct val="120000"/>
              </a:lnSpc>
              <a:spcBef>
                <a:spcPts val="0"/>
              </a:spcBef>
              <a:spcAft>
                <a:spcPts val="0"/>
              </a:spcAft>
              <a:buNone/>
            </a:pPr>
            <a:r>
              <a:rPr lang="en" sz="1100">
                <a:solidFill>
                  <a:srgbClr val="FFFFFF"/>
                </a:solidFill>
                <a:latin typeface="Inter ExtraLight"/>
                <a:ea typeface="Inter ExtraLight"/>
                <a:cs typeface="Inter ExtraLight"/>
                <a:sym typeface="Inter ExtraLight"/>
              </a:rPr>
              <a:t>Lorem ipsum</a:t>
            </a:r>
            <a:endParaRPr sz="1100">
              <a:solidFill>
                <a:srgbClr val="FFFFFF"/>
              </a:solidFill>
              <a:latin typeface="Inter ExtraLight"/>
              <a:ea typeface="Inter ExtraLight"/>
              <a:cs typeface="Inter ExtraLight"/>
              <a:sym typeface="Inter ExtraLight"/>
            </a:endParaRPr>
          </a:p>
        </p:txBody>
      </p:sp>
      <p:sp>
        <p:nvSpPr>
          <p:cNvPr id="231" name="Google Shape;231;p15"/>
          <p:cNvSpPr txBox="1"/>
          <p:nvPr/>
        </p:nvSpPr>
        <p:spPr>
          <a:xfrm>
            <a:off x="82650" y="2229738"/>
            <a:ext cx="950700" cy="401700"/>
          </a:xfrm>
          <a:prstGeom prst="rect">
            <a:avLst/>
          </a:prstGeom>
          <a:noFill/>
          <a:ln>
            <a:noFill/>
          </a:ln>
        </p:spPr>
        <p:txBody>
          <a:bodyPr anchorCtr="0" anchor="ctr" bIns="45700" lIns="91425" spcFirstLastPara="1" rIns="91425" wrap="square" tIns="45700">
            <a:noAutofit/>
          </a:bodyPr>
          <a:lstStyle/>
          <a:p>
            <a:pPr indent="0" lvl="0" marL="0" rtl="0" algn="r">
              <a:lnSpc>
                <a:spcPct val="120000"/>
              </a:lnSpc>
              <a:spcBef>
                <a:spcPts val="0"/>
              </a:spcBef>
              <a:spcAft>
                <a:spcPts val="0"/>
              </a:spcAft>
              <a:buNone/>
            </a:pPr>
            <a:r>
              <a:rPr b="1" lang="en" sz="900">
                <a:solidFill>
                  <a:srgbClr val="B7B7B7"/>
                </a:solidFill>
                <a:latin typeface="Inter"/>
                <a:ea typeface="Inter"/>
                <a:cs typeface="Inter"/>
                <a:sym typeface="Inter"/>
              </a:rPr>
              <a:t>Text 1</a:t>
            </a:r>
            <a:endParaRPr b="1" sz="900">
              <a:solidFill>
                <a:srgbClr val="B7B7B7"/>
              </a:solidFill>
              <a:latin typeface="Inter"/>
              <a:ea typeface="Inter"/>
              <a:cs typeface="Inter"/>
              <a:sym typeface="Inter"/>
            </a:endParaRPr>
          </a:p>
          <a:p>
            <a:pPr indent="0" lvl="0" marL="0" rtl="0" algn="r">
              <a:lnSpc>
                <a:spcPct val="120000"/>
              </a:lnSpc>
              <a:spcBef>
                <a:spcPts val="0"/>
              </a:spcBef>
              <a:spcAft>
                <a:spcPts val="0"/>
              </a:spcAft>
              <a:buNone/>
            </a:pPr>
            <a:r>
              <a:rPr lang="en" sz="900">
                <a:solidFill>
                  <a:srgbClr val="B7B7B7"/>
                </a:solidFill>
                <a:latin typeface="Inter ExtraLight"/>
                <a:ea typeface="Inter ExtraLight"/>
                <a:cs typeface="Inter ExtraLight"/>
                <a:sym typeface="Inter ExtraLight"/>
              </a:rPr>
              <a:t>Subtext</a:t>
            </a:r>
            <a:endParaRPr sz="900">
              <a:solidFill>
                <a:srgbClr val="B7B7B7"/>
              </a:solidFill>
              <a:latin typeface="Inter ExtraLight"/>
              <a:ea typeface="Inter ExtraLight"/>
              <a:cs typeface="Inter ExtraLight"/>
              <a:sym typeface="Inter ExtraLight"/>
            </a:endParaRPr>
          </a:p>
        </p:txBody>
      </p:sp>
      <p:sp>
        <p:nvSpPr>
          <p:cNvPr id="232" name="Google Shape;232;p15"/>
          <p:cNvSpPr txBox="1"/>
          <p:nvPr/>
        </p:nvSpPr>
        <p:spPr>
          <a:xfrm>
            <a:off x="1116077" y="3111800"/>
            <a:ext cx="3071700" cy="369300"/>
          </a:xfrm>
          <a:prstGeom prst="rect">
            <a:avLst/>
          </a:prstGeom>
          <a:noFill/>
          <a:ln>
            <a:noFill/>
          </a:ln>
        </p:spPr>
        <p:txBody>
          <a:bodyPr anchorCtr="0" anchor="b" bIns="91425" lIns="91425" spcFirstLastPara="1" rIns="91425" wrap="square" tIns="91425">
            <a:noAutofit/>
          </a:bodyPr>
          <a:lstStyle/>
          <a:p>
            <a:pPr indent="0" lvl="0" marL="0" rtl="0" algn="l">
              <a:lnSpc>
                <a:spcPct val="120000"/>
              </a:lnSpc>
              <a:spcBef>
                <a:spcPts val="0"/>
              </a:spcBef>
              <a:spcAft>
                <a:spcPts val="0"/>
              </a:spcAft>
              <a:buNone/>
            </a:pPr>
            <a:r>
              <a:rPr b="1" lang="en" sz="1200">
                <a:solidFill>
                  <a:srgbClr val="FFFFFF"/>
                </a:solidFill>
                <a:latin typeface="Inter"/>
                <a:ea typeface="Inter"/>
                <a:cs typeface="Inter"/>
                <a:sym typeface="Inter"/>
              </a:rPr>
              <a:t>Lorem ipsum dolor sit </a:t>
            </a:r>
            <a:endParaRPr>
              <a:solidFill>
                <a:srgbClr val="FF5E60"/>
              </a:solidFill>
            </a:endParaRPr>
          </a:p>
        </p:txBody>
      </p:sp>
      <p:sp>
        <p:nvSpPr>
          <p:cNvPr id="233" name="Google Shape;233;p15"/>
          <p:cNvSpPr txBox="1"/>
          <p:nvPr/>
        </p:nvSpPr>
        <p:spPr>
          <a:xfrm>
            <a:off x="1117229" y="3708500"/>
            <a:ext cx="3071700" cy="369300"/>
          </a:xfrm>
          <a:prstGeom prst="rect">
            <a:avLst/>
          </a:prstGeom>
          <a:noFill/>
          <a:ln>
            <a:noFill/>
          </a:ln>
        </p:spPr>
        <p:txBody>
          <a:bodyPr anchorCtr="0" anchor="b" bIns="91425" lIns="91425" spcFirstLastPara="1" rIns="91425" wrap="square" tIns="91425">
            <a:noAutofit/>
          </a:bodyPr>
          <a:lstStyle/>
          <a:p>
            <a:pPr indent="0" lvl="0" marL="0" rtl="0" algn="l">
              <a:lnSpc>
                <a:spcPct val="120000"/>
              </a:lnSpc>
              <a:spcBef>
                <a:spcPts val="0"/>
              </a:spcBef>
              <a:spcAft>
                <a:spcPts val="0"/>
              </a:spcAft>
              <a:buNone/>
            </a:pPr>
            <a:r>
              <a:rPr b="1" lang="en" sz="1200">
                <a:solidFill>
                  <a:srgbClr val="FFFFFF"/>
                </a:solidFill>
                <a:latin typeface="Inter"/>
                <a:ea typeface="Inter"/>
                <a:cs typeface="Inter"/>
                <a:sym typeface="Inter"/>
              </a:rPr>
              <a:t>Lorem ipsum dolor sit </a:t>
            </a:r>
            <a:endParaRPr>
              <a:solidFill>
                <a:srgbClr val="FF4893"/>
              </a:solidFill>
            </a:endParaRPr>
          </a:p>
        </p:txBody>
      </p:sp>
      <p:sp>
        <p:nvSpPr>
          <p:cNvPr id="234" name="Google Shape;234;p15"/>
          <p:cNvSpPr/>
          <p:nvPr/>
        </p:nvSpPr>
        <p:spPr>
          <a:xfrm>
            <a:off x="500" y="3404900"/>
            <a:ext cx="9142800" cy="227400"/>
          </a:xfrm>
          <a:prstGeom prst="rect">
            <a:avLst/>
          </a:prstGeom>
          <a:gradFill>
            <a:gsLst>
              <a:gs pos="0">
                <a:srgbClr val="00DF9A"/>
              </a:gs>
              <a:gs pos="69000">
                <a:srgbClr val="1F86AD"/>
              </a:gs>
              <a:gs pos="100000">
                <a:srgbClr val="3E2CBF"/>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1625" y="4001600"/>
            <a:ext cx="9142800" cy="227400"/>
          </a:xfrm>
          <a:prstGeom prst="rect">
            <a:avLst/>
          </a:prstGeom>
          <a:gradFill>
            <a:gsLst>
              <a:gs pos="0">
                <a:srgbClr val="3E2CBF"/>
              </a:gs>
              <a:gs pos="100000">
                <a:srgbClr val="351C75"/>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1122604" y="3341600"/>
            <a:ext cx="424800" cy="35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X</a:t>
            </a:r>
            <a:endParaRPr/>
          </a:p>
        </p:txBody>
      </p:sp>
      <p:sp>
        <p:nvSpPr>
          <p:cNvPr id="237" name="Google Shape;237;p15"/>
          <p:cNvSpPr txBox="1"/>
          <p:nvPr/>
        </p:nvSpPr>
        <p:spPr>
          <a:xfrm>
            <a:off x="4156335" y="3341600"/>
            <a:ext cx="424800" cy="35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Y</a:t>
            </a:r>
            <a:endParaRPr/>
          </a:p>
        </p:txBody>
      </p:sp>
      <p:sp>
        <p:nvSpPr>
          <p:cNvPr id="238" name="Google Shape;238;p15"/>
          <p:cNvSpPr txBox="1"/>
          <p:nvPr/>
        </p:nvSpPr>
        <p:spPr>
          <a:xfrm>
            <a:off x="7104304" y="3341600"/>
            <a:ext cx="424800" cy="35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Z*</a:t>
            </a:r>
            <a:endParaRPr/>
          </a:p>
        </p:txBody>
      </p:sp>
      <p:sp>
        <p:nvSpPr>
          <p:cNvPr id="239" name="Google Shape;239;p15"/>
          <p:cNvSpPr txBox="1"/>
          <p:nvPr/>
        </p:nvSpPr>
        <p:spPr>
          <a:xfrm>
            <a:off x="1122604" y="3935175"/>
            <a:ext cx="424800" cy="35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X</a:t>
            </a:r>
            <a:endParaRPr/>
          </a:p>
        </p:txBody>
      </p:sp>
      <p:sp>
        <p:nvSpPr>
          <p:cNvPr id="240" name="Google Shape;240;p15"/>
          <p:cNvSpPr txBox="1"/>
          <p:nvPr/>
        </p:nvSpPr>
        <p:spPr>
          <a:xfrm>
            <a:off x="4156325" y="3920025"/>
            <a:ext cx="424800" cy="3693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Y</a:t>
            </a:r>
            <a:endParaRPr/>
          </a:p>
        </p:txBody>
      </p:sp>
      <p:sp>
        <p:nvSpPr>
          <p:cNvPr id="241" name="Google Shape;241;p15"/>
          <p:cNvSpPr txBox="1"/>
          <p:nvPr/>
        </p:nvSpPr>
        <p:spPr>
          <a:xfrm>
            <a:off x="7104304" y="3935175"/>
            <a:ext cx="424800" cy="35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rgbClr val="FFFFFF"/>
                </a:solidFill>
                <a:latin typeface="Inter"/>
                <a:ea typeface="Inter"/>
                <a:cs typeface="Inter"/>
                <a:sym typeface="Inter"/>
              </a:rPr>
              <a:t>Z</a:t>
            </a:r>
            <a:endParaRPr/>
          </a:p>
        </p:txBody>
      </p:sp>
      <p:sp>
        <p:nvSpPr>
          <p:cNvPr id="242" name="Google Shape;242;p15"/>
          <p:cNvSpPr txBox="1"/>
          <p:nvPr/>
        </p:nvSpPr>
        <p:spPr>
          <a:xfrm>
            <a:off x="2225" y="4229000"/>
            <a:ext cx="9141600" cy="401700"/>
          </a:xfrm>
          <a:prstGeom prst="rect">
            <a:avLst/>
          </a:prstGeom>
          <a:no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None/>
            </a:pPr>
            <a:r>
              <a:rPr lang="en" sz="900">
                <a:solidFill>
                  <a:srgbClr val="FFFFFF"/>
                </a:solidFill>
                <a:latin typeface="Inter ExtraLight"/>
                <a:ea typeface="Inter ExtraLight"/>
                <a:cs typeface="Inter ExtraLight"/>
                <a:sym typeface="Inter ExtraLight"/>
              </a:rPr>
              <a:t>* Lorem ipsum dolor sit amet</a:t>
            </a:r>
            <a:endParaRPr sz="900">
              <a:solidFill>
                <a:srgbClr val="FFFFFF"/>
              </a:solidFill>
              <a:latin typeface="Inter ExtraLight"/>
              <a:ea typeface="Inter ExtraLight"/>
              <a:cs typeface="Inter ExtraLight"/>
              <a:sym typeface="Inter ExtraLight"/>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steps">
  <p:cSld name="TITLE_5_2_5_1">
    <p:spTree>
      <p:nvGrpSpPr>
        <p:cNvPr id="243" name="Shape 243"/>
        <p:cNvGrpSpPr/>
        <p:nvPr/>
      </p:nvGrpSpPr>
      <p:grpSpPr>
        <a:xfrm>
          <a:off x="0" y="0"/>
          <a:ext cx="0" cy="0"/>
          <a:chOff x="0" y="0"/>
          <a:chExt cx="0" cy="0"/>
        </a:xfrm>
      </p:grpSpPr>
      <p:pic>
        <p:nvPicPr>
          <p:cNvPr id="244" name="Google Shape;244;p16"/>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245" name="Google Shape;245;p16"/>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246" name="Google Shape;246;p16"/>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7" name="Google Shape;247;p16"/>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8" name="Google Shape;248;p16"/>
          <p:cNvSpPr txBox="1"/>
          <p:nvPr/>
        </p:nvSpPr>
        <p:spPr>
          <a:xfrm>
            <a:off x="594488"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00DF9A"/>
                </a:solidFill>
                <a:latin typeface="Inter"/>
                <a:ea typeface="Inter"/>
                <a:cs typeface="Inter"/>
                <a:sym typeface="Inter"/>
              </a:rPr>
              <a:t>Lorem Ipsum</a:t>
            </a:r>
            <a:endParaRPr b="1" sz="1200">
              <a:solidFill>
                <a:srgbClr val="00DF9A"/>
              </a:solidFill>
              <a:latin typeface="Inter"/>
              <a:ea typeface="Inter"/>
              <a:cs typeface="Inter"/>
              <a:sym typeface="Inter"/>
            </a:endParaRPr>
          </a:p>
        </p:txBody>
      </p:sp>
      <p:sp>
        <p:nvSpPr>
          <p:cNvPr id="249" name="Google Shape;249;p16"/>
          <p:cNvSpPr txBox="1"/>
          <p:nvPr/>
        </p:nvSpPr>
        <p:spPr>
          <a:xfrm>
            <a:off x="571536" y="3117727"/>
            <a:ext cx="17550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Inter"/>
                <a:ea typeface="Inter"/>
                <a:cs typeface="Inter"/>
                <a:sym typeface="Inter"/>
              </a:rPr>
              <a:t>Lorem ipsum dolor sit amet, consectetur adipiscing.</a:t>
            </a:r>
            <a:endParaRPr sz="1000">
              <a:solidFill>
                <a:srgbClr val="FFFFFF"/>
              </a:solidFill>
              <a:latin typeface="Inter"/>
              <a:ea typeface="Inter"/>
              <a:cs typeface="Inter"/>
              <a:sym typeface="Inter"/>
            </a:endParaRPr>
          </a:p>
        </p:txBody>
      </p:sp>
      <p:sp>
        <p:nvSpPr>
          <p:cNvPr id="250" name="Google Shape;250;p16"/>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00DF9A"/>
                </a:solidFill>
                <a:latin typeface="Inter"/>
                <a:ea typeface="Inter"/>
                <a:cs typeface="Inter"/>
                <a:sym typeface="Inter"/>
              </a:rPr>
              <a:t>Sit Amet</a:t>
            </a:r>
            <a:endParaRPr b="1" sz="1200">
              <a:solidFill>
                <a:srgbClr val="00DF9A"/>
              </a:solidFill>
              <a:latin typeface="Inter"/>
              <a:ea typeface="Inter"/>
              <a:cs typeface="Inter"/>
              <a:sym typeface="Inter"/>
            </a:endParaRPr>
          </a:p>
        </p:txBody>
      </p:sp>
      <p:sp>
        <p:nvSpPr>
          <p:cNvPr id="251" name="Google Shape;251;p16"/>
          <p:cNvSpPr txBox="1"/>
          <p:nvPr/>
        </p:nvSpPr>
        <p:spPr>
          <a:xfrm>
            <a:off x="2699423"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Inter"/>
                <a:ea typeface="Inter"/>
                <a:cs typeface="Inter"/>
                <a:sym typeface="Inter"/>
              </a:rPr>
              <a:t>Lorem ipsum dolor sit amet, consectetur adipiscing.</a:t>
            </a:r>
            <a:endParaRPr sz="1000">
              <a:solidFill>
                <a:srgbClr val="FFFFFF"/>
              </a:solidFill>
              <a:latin typeface="Inter"/>
              <a:ea typeface="Inter"/>
              <a:cs typeface="Inter"/>
              <a:sym typeface="Inter"/>
            </a:endParaRPr>
          </a:p>
        </p:txBody>
      </p:sp>
      <p:sp>
        <p:nvSpPr>
          <p:cNvPr id="252" name="Google Shape;252;p16"/>
          <p:cNvSpPr txBox="1"/>
          <p:nvPr/>
        </p:nvSpPr>
        <p:spPr>
          <a:xfrm>
            <a:off x="4781413"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Inter"/>
                <a:ea typeface="Inter"/>
                <a:cs typeface="Inter"/>
                <a:sym typeface="Inter"/>
              </a:rPr>
              <a:t>Donec Ultrices</a:t>
            </a:r>
            <a:endParaRPr b="1" sz="1200">
              <a:solidFill>
                <a:srgbClr val="FFFFFF"/>
              </a:solidFill>
              <a:latin typeface="Inter"/>
              <a:ea typeface="Inter"/>
              <a:cs typeface="Inter"/>
              <a:sym typeface="Inter"/>
            </a:endParaRPr>
          </a:p>
        </p:txBody>
      </p:sp>
      <p:sp>
        <p:nvSpPr>
          <p:cNvPr id="253" name="Google Shape;253;p16"/>
          <p:cNvSpPr txBox="1"/>
          <p:nvPr/>
        </p:nvSpPr>
        <p:spPr>
          <a:xfrm>
            <a:off x="4781408" y="3117725"/>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Inter"/>
                <a:ea typeface="Inter"/>
                <a:cs typeface="Inter"/>
                <a:sym typeface="Inter"/>
              </a:rPr>
              <a:t>Lorem ipsum dolor sit amet, consectetur adipiscing. </a:t>
            </a:r>
            <a:endParaRPr sz="1000">
              <a:solidFill>
                <a:srgbClr val="FFFFFF"/>
              </a:solidFill>
              <a:latin typeface="Inter"/>
              <a:ea typeface="Inter"/>
              <a:cs typeface="Inter"/>
              <a:sym typeface="Inter"/>
            </a:endParaRPr>
          </a:p>
        </p:txBody>
      </p:sp>
      <p:sp>
        <p:nvSpPr>
          <p:cNvPr id="254" name="Google Shape;254;p16"/>
          <p:cNvSpPr txBox="1"/>
          <p:nvPr/>
        </p:nvSpPr>
        <p:spPr>
          <a:xfrm>
            <a:off x="6863388"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Inter"/>
                <a:ea typeface="Inter"/>
                <a:cs typeface="Inter"/>
                <a:sym typeface="Inter"/>
              </a:rPr>
              <a:t>Litora</a:t>
            </a:r>
            <a:endParaRPr b="1" sz="1200">
              <a:solidFill>
                <a:srgbClr val="FFFFFF"/>
              </a:solidFill>
              <a:latin typeface="Inter"/>
              <a:ea typeface="Inter"/>
              <a:cs typeface="Inter"/>
              <a:sym typeface="Inter"/>
            </a:endParaRPr>
          </a:p>
        </p:txBody>
      </p:sp>
      <p:sp>
        <p:nvSpPr>
          <p:cNvPr id="255" name="Google Shape;255;p16"/>
          <p:cNvSpPr txBox="1"/>
          <p:nvPr/>
        </p:nvSpPr>
        <p:spPr>
          <a:xfrm>
            <a:off x="6863386"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Inter"/>
                <a:ea typeface="Inter"/>
                <a:cs typeface="Inter"/>
                <a:sym typeface="Inter"/>
              </a:rPr>
              <a:t>Lorem ipsum dolor sit amet, consectetur adipiscing.</a:t>
            </a:r>
            <a:endParaRPr sz="1000">
              <a:solidFill>
                <a:srgbClr val="FFFFFF"/>
              </a:solidFill>
              <a:latin typeface="Inter"/>
              <a:ea typeface="Inter"/>
              <a:cs typeface="Inter"/>
              <a:sym typeface="Inter"/>
            </a:endParaRPr>
          </a:p>
        </p:txBody>
      </p:sp>
      <p:pic>
        <p:nvPicPr>
          <p:cNvPr id="256" name="Google Shape;256;p16"/>
          <p:cNvPicPr preferRelativeResize="0"/>
          <p:nvPr/>
        </p:nvPicPr>
        <p:blipFill>
          <a:blip r:embed="rId3">
            <a:alphaModFix/>
          </a:blip>
          <a:stretch>
            <a:fillRect/>
          </a:stretch>
        </p:blipFill>
        <p:spPr>
          <a:xfrm flipH="1" rot="10800000">
            <a:off x="2657375" y="2199653"/>
            <a:ext cx="184675" cy="158341"/>
          </a:xfrm>
          <a:prstGeom prst="rect">
            <a:avLst/>
          </a:prstGeom>
          <a:noFill/>
          <a:ln>
            <a:noFill/>
          </a:ln>
        </p:spPr>
      </p:pic>
      <p:sp>
        <p:nvSpPr>
          <p:cNvPr id="257" name="Google Shape;257;p16"/>
          <p:cNvSpPr/>
          <p:nvPr/>
        </p:nvSpPr>
        <p:spPr>
          <a:xfrm flipH="1" rot="10800000">
            <a:off x="2160950" y="2239900"/>
            <a:ext cx="480761" cy="38425"/>
          </a:xfrm>
          <a:custGeom>
            <a:rect b="b" l="l" r="r" t="t"/>
            <a:pathLst>
              <a:path extrusionOk="0" fill="none" h="1" w="17599">
                <a:moveTo>
                  <a:pt x="1" y="0"/>
                </a:moveTo>
                <a:lnTo>
                  <a:pt x="17598" y="0"/>
                </a:lnTo>
              </a:path>
            </a:pathLst>
          </a:custGeom>
          <a:noFill/>
          <a:ln cap="rnd" cmpd="sng" w="9525">
            <a:solidFill>
              <a:srgbClr val="EEEEE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16"/>
          <p:cNvPicPr preferRelativeResize="0"/>
          <p:nvPr/>
        </p:nvPicPr>
        <p:blipFill>
          <a:blip r:embed="rId3">
            <a:alphaModFix/>
          </a:blip>
          <a:stretch>
            <a:fillRect/>
          </a:stretch>
        </p:blipFill>
        <p:spPr>
          <a:xfrm flipH="1" rot="10800000">
            <a:off x="4790213" y="2199653"/>
            <a:ext cx="184675" cy="158341"/>
          </a:xfrm>
          <a:prstGeom prst="rect">
            <a:avLst/>
          </a:prstGeom>
          <a:noFill/>
          <a:ln>
            <a:noFill/>
          </a:ln>
        </p:spPr>
      </p:pic>
      <p:sp>
        <p:nvSpPr>
          <p:cNvPr id="259" name="Google Shape;259;p16"/>
          <p:cNvSpPr/>
          <p:nvPr/>
        </p:nvSpPr>
        <p:spPr>
          <a:xfrm flipH="1" rot="10800000">
            <a:off x="4293800" y="2239900"/>
            <a:ext cx="478869" cy="38425"/>
          </a:xfrm>
          <a:custGeom>
            <a:rect b="b" l="l" r="r" t="t"/>
            <a:pathLst>
              <a:path extrusionOk="0" fill="none" h="1" w="17599">
                <a:moveTo>
                  <a:pt x="1" y="0"/>
                </a:moveTo>
                <a:lnTo>
                  <a:pt x="17598" y="0"/>
                </a:lnTo>
              </a:path>
            </a:pathLst>
          </a:custGeom>
          <a:noFill/>
          <a:ln cap="rnd" cmpd="sng" w="9525">
            <a:solidFill>
              <a:srgbClr val="EEEEE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16"/>
          <p:cNvPicPr preferRelativeResize="0"/>
          <p:nvPr/>
        </p:nvPicPr>
        <p:blipFill>
          <a:blip r:embed="rId3">
            <a:alphaModFix/>
          </a:blip>
          <a:stretch>
            <a:fillRect/>
          </a:stretch>
        </p:blipFill>
        <p:spPr>
          <a:xfrm flipH="1" rot="10800000">
            <a:off x="6872188" y="2199653"/>
            <a:ext cx="184675" cy="158341"/>
          </a:xfrm>
          <a:prstGeom prst="rect">
            <a:avLst/>
          </a:prstGeom>
          <a:noFill/>
          <a:ln>
            <a:noFill/>
          </a:ln>
        </p:spPr>
      </p:pic>
      <p:sp>
        <p:nvSpPr>
          <p:cNvPr id="261" name="Google Shape;261;p16"/>
          <p:cNvSpPr/>
          <p:nvPr/>
        </p:nvSpPr>
        <p:spPr>
          <a:xfrm flipH="1" rot="10800000">
            <a:off x="6375775" y="2239900"/>
            <a:ext cx="487580" cy="38425"/>
          </a:xfrm>
          <a:custGeom>
            <a:rect b="b" l="l" r="r" t="t"/>
            <a:pathLst>
              <a:path extrusionOk="0" fill="none" h="1" w="17599">
                <a:moveTo>
                  <a:pt x="1" y="0"/>
                </a:moveTo>
                <a:lnTo>
                  <a:pt x="17598" y="0"/>
                </a:lnTo>
              </a:path>
            </a:pathLst>
          </a:custGeom>
          <a:noFill/>
          <a:ln cap="rnd" cmpd="sng" w="9525">
            <a:solidFill>
              <a:srgbClr val="EEEEE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p:nvPr/>
        </p:nvSpPr>
        <p:spPr>
          <a:xfrm>
            <a:off x="1102543" y="1920988"/>
            <a:ext cx="666600" cy="666600"/>
          </a:xfrm>
          <a:prstGeom prst="ellipse">
            <a:avLst/>
          </a:prstGeom>
          <a:gradFill>
            <a:gsLst>
              <a:gs pos="0">
                <a:srgbClr val="00DF9A"/>
              </a:gs>
              <a:gs pos="100000">
                <a:srgbClr val="189BA9"/>
              </a:gs>
            </a:gsLst>
            <a:lin ang="8099331" scaled="0"/>
          </a:gradFill>
          <a:ln cap="flat" cmpd="sng" w="9525">
            <a:solidFill>
              <a:srgbClr val="18293F"/>
            </a:solidFill>
            <a:prstDash val="solid"/>
            <a:round/>
            <a:headEnd len="sm" w="sm" type="none"/>
            <a:tailEnd len="sm" w="sm" type="none"/>
          </a:ln>
          <a:effectLst>
            <a:outerShdw blurRad="57150" rotWithShape="0" algn="bl" dir="5400000" dist="19050">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16"/>
          <p:cNvPicPr preferRelativeResize="0"/>
          <p:nvPr/>
        </p:nvPicPr>
        <p:blipFill>
          <a:blip r:embed="rId4">
            <a:alphaModFix/>
          </a:blip>
          <a:stretch>
            <a:fillRect/>
          </a:stretch>
        </p:blipFill>
        <p:spPr>
          <a:xfrm>
            <a:off x="1271577" y="2076361"/>
            <a:ext cx="343526" cy="343526"/>
          </a:xfrm>
          <a:prstGeom prst="rect">
            <a:avLst/>
          </a:prstGeom>
          <a:noFill/>
          <a:ln>
            <a:noFill/>
          </a:ln>
          <a:effectLst>
            <a:outerShdw blurRad="57150" rotWithShape="0" algn="bl" dir="5400000" dist="19050">
              <a:srgbClr val="000000">
                <a:alpha val="50000"/>
              </a:srgbClr>
            </a:outerShdw>
          </a:effectLst>
        </p:spPr>
      </p:pic>
      <p:sp>
        <p:nvSpPr>
          <p:cNvPr id="264" name="Google Shape;264;p16"/>
          <p:cNvSpPr/>
          <p:nvPr/>
        </p:nvSpPr>
        <p:spPr>
          <a:xfrm>
            <a:off x="3220668" y="1920988"/>
            <a:ext cx="666600" cy="666600"/>
          </a:xfrm>
          <a:prstGeom prst="ellipse">
            <a:avLst/>
          </a:prstGeom>
          <a:gradFill>
            <a:gsLst>
              <a:gs pos="0">
                <a:srgbClr val="00DF9A"/>
              </a:gs>
              <a:gs pos="100000">
                <a:srgbClr val="189BA9"/>
              </a:gs>
            </a:gsLst>
            <a:lin ang="8099331" scaled="0"/>
          </a:gradFill>
          <a:ln cap="flat" cmpd="sng" w="9525">
            <a:solidFill>
              <a:srgbClr val="18293F"/>
            </a:solidFill>
            <a:prstDash val="solid"/>
            <a:round/>
            <a:headEnd len="sm" w="sm" type="none"/>
            <a:tailEnd len="sm" w="sm" type="none"/>
          </a:ln>
          <a:effectLst>
            <a:outerShdw blurRad="57150" rotWithShape="0" algn="bl" dir="5400000" dist="19050">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16"/>
          <p:cNvPicPr preferRelativeResize="0"/>
          <p:nvPr/>
        </p:nvPicPr>
        <p:blipFill>
          <a:blip r:embed="rId4">
            <a:alphaModFix/>
          </a:blip>
          <a:stretch>
            <a:fillRect/>
          </a:stretch>
        </p:blipFill>
        <p:spPr>
          <a:xfrm>
            <a:off x="3389702" y="2076361"/>
            <a:ext cx="343526" cy="343526"/>
          </a:xfrm>
          <a:prstGeom prst="rect">
            <a:avLst/>
          </a:prstGeom>
          <a:noFill/>
          <a:ln>
            <a:noFill/>
          </a:ln>
          <a:effectLst>
            <a:outerShdw blurRad="57150" rotWithShape="0" algn="bl" dir="5400000" dist="19050">
              <a:srgbClr val="000000">
                <a:alpha val="50000"/>
              </a:srgbClr>
            </a:outerShdw>
          </a:effectLst>
        </p:spPr>
      </p:pic>
      <p:grpSp>
        <p:nvGrpSpPr>
          <p:cNvPr id="266" name="Google Shape;266;p16"/>
          <p:cNvGrpSpPr/>
          <p:nvPr/>
        </p:nvGrpSpPr>
        <p:grpSpPr>
          <a:xfrm>
            <a:off x="5302643" y="1920988"/>
            <a:ext cx="666600" cy="666600"/>
            <a:chOff x="2044718" y="4067088"/>
            <a:chExt cx="666600" cy="666600"/>
          </a:xfrm>
        </p:grpSpPr>
        <p:sp>
          <p:nvSpPr>
            <p:cNvPr id="267" name="Google Shape;267;p16"/>
            <p:cNvSpPr/>
            <p:nvPr/>
          </p:nvSpPr>
          <p:spPr>
            <a:xfrm>
              <a:off x="2044718" y="4067088"/>
              <a:ext cx="666600" cy="666600"/>
            </a:xfrm>
            <a:prstGeom prst="ellipse">
              <a:avLst/>
            </a:prstGeom>
            <a:solidFill>
              <a:srgbClr val="1D324D"/>
            </a:solidFill>
            <a:ln cap="flat" cmpd="sng" w="9525">
              <a:solidFill>
                <a:srgbClr val="18293F"/>
              </a:solidFill>
              <a:prstDash val="solid"/>
              <a:round/>
              <a:headEnd len="sm" w="sm" type="none"/>
              <a:tailEnd len="sm" w="sm" type="none"/>
            </a:ln>
            <a:effectLst>
              <a:outerShdw blurRad="57150" rotWithShape="0" algn="bl" dir="5400000" dist="19050">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8" name="Google Shape;268;p16"/>
            <p:cNvPicPr preferRelativeResize="0"/>
            <p:nvPr/>
          </p:nvPicPr>
          <p:blipFill>
            <a:blip r:embed="rId4">
              <a:alphaModFix/>
            </a:blip>
            <a:stretch>
              <a:fillRect/>
            </a:stretch>
          </p:blipFill>
          <p:spPr>
            <a:xfrm>
              <a:off x="2213752" y="4222461"/>
              <a:ext cx="343526" cy="343526"/>
            </a:xfrm>
            <a:prstGeom prst="rect">
              <a:avLst/>
            </a:prstGeom>
            <a:noFill/>
            <a:ln>
              <a:noFill/>
            </a:ln>
            <a:effectLst>
              <a:outerShdw blurRad="57150" rotWithShape="0" algn="bl" dir="5400000" dist="19050">
                <a:srgbClr val="000000">
                  <a:alpha val="50000"/>
                </a:srgbClr>
              </a:outerShdw>
            </a:effectLst>
          </p:spPr>
        </p:pic>
      </p:grpSp>
      <p:grpSp>
        <p:nvGrpSpPr>
          <p:cNvPr id="269" name="Google Shape;269;p16"/>
          <p:cNvGrpSpPr/>
          <p:nvPr/>
        </p:nvGrpSpPr>
        <p:grpSpPr>
          <a:xfrm>
            <a:off x="7384618" y="1945513"/>
            <a:ext cx="666600" cy="666600"/>
            <a:chOff x="2044718" y="4067088"/>
            <a:chExt cx="666600" cy="666600"/>
          </a:xfrm>
        </p:grpSpPr>
        <p:sp>
          <p:nvSpPr>
            <p:cNvPr id="270" name="Google Shape;270;p16"/>
            <p:cNvSpPr/>
            <p:nvPr/>
          </p:nvSpPr>
          <p:spPr>
            <a:xfrm>
              <a:off x="2044718" y="4067088"/>
              <a:ext cx="666600" cy="666600"/>
            </a:xfrm>
            <a:prstGeom prst="ellipse">
              <a:avLst/>
            </a:prstGeom>
            <a:solidFill>
              <a:srgbClr val="1D324D"/>
            </a:solidFill>
            <a:ln cap="flat" cmpd="sng" w="9525">
              <a:solidFill>
                <a:srgbClr val="18293F"/>
              </a:solidFill>
              <a:prstDash val="solid"/>
              <a:round/>
              <a:headEnd len="sm" w="sm" type="none"/>
              <a:tailEnd len="sm" w="sm" type="none"/>
            </a:ln>
            <a:effectLst>
              <a:outerShdw blurRad="57150" rotWithShape="0" algn="bl" dir="5400000" dist="19050">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16"/>
            <p:cNvPicPr preferRelativeResize="0"/>
            <p:nvPr/>
          </p:nvPicPr>
          <p:blipFill>
            <a:blip r:embed="rId4">
              <a:alphaModFix/>
            </a:blip>
            <a:stretch>
              <a:fillRect/>
            </a:stretch>
          </p:blipFill>
          <p:spPr>
            <a:xfrm>
              <a:off x="2213752" y="4222461"/>
              <a:ext cx="343526" cy="343526"/>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extLst>
    <p:ext uri="{DCECCB84-F9BA-43D5-87BE-67443E8EF086}">
      <p15:sldGuideLst>
        <p15:guide id="1" pos="432">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vertical">
  <p:cSld name="TITLE_5_2_5_1_1">
    <p:spTree>
      <p:nvGrpSpPr>
        <p:cNvPr id="272" name="Shape 272"/>
        <p:cNvGrpSpPr/>
        <p:nvPr/>
      </p:nvGrpSpPr>
      <p:grpSpPr>
        <a:xfrm>
          <a:off x="0" y="0"/>
          <a:ext cx="0" cy="0"/>
          <a:chOff x="0" y="0"/>
          <a:chExt cx="0" cy="0"/>
        </a:xfrm>
      </p:grpSpPr>
      <p:pic>
        <p:nvPicPr>
          <p:cNvPr id="273" name="Google Shape;273;p17"/>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274" name="Google Shape;274;p17"/>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275" name="Google Shape;275;p17"/>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6" name="Google Shape;276;p17"/>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7" name="Google Shape;277;p17"/>
          <p:cNvSpPr/>
          <p:nvPr/>
        </p:nvSpPr>
        <p:spPr>
          <a:xfrm>
            <a:off x="4968150" y="1188175"/>
            <a:ext cx="132000" cy="993600"/>
          </a:xfrm>
          <a:prstGeom prst="rect">
            <a:avLst/>
          </a:prstGeom>
          <a:gradFill>
            <a:gsLst>
              <a:gs pos="0">
                <a:srgbClr val="00DF9A"/>
              </a:gs>
              <a:gs pos="100000">
                <a:srgbClr val="189BA9"/>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8" name="Google Shape;278;p17"/>
          <p:cNvCxnSpPr/>
          <p:nvPr/>
        </p:nvCxnSpPr>
        <p:spPr>
          <a:xfrm rot="10800000">
            <a:off x="4772385" y="1188178"/>
            <a:ext cx="523500" cy="0"/>
          </a:xfrm>
          <a:prstGeom prst="straightConnector1">
            <a:avLst/>
          </a:prstGeom>
          <a:noFill/>
          <a:ln cap="flat" cmpd="sng" w="9525">
            <a:solidFill>
              <a:srgbClr val="00DF9A"/>
            </a:solidFill>
            <a:prstDash val="dot"/>
            <a:round/>
            <a:headEnd len="sm" w="sm" type="none"/>
            <a:tailEnd len="sm" w="sm" type="none"/>
          </a:ln>
        </p:spPr>
      </p:cxnSp>
      <p:sp>
        <p:nvSpPr>
          <p:cNvPr id="279" name="Google Shape;279;p17"/>
          <p:cNvSpPr txBox="1"/>
          <p:nvPr/>
        </p:nvSpPr>
        <p:spPr>
          <a:xfrm>
            <a:off x="5375707" y="995495"/>
            <a:ext cx="2696100" cy="2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00DF9A"/>
                </a:solidFill>
                <a:latin typeface="Inter"/>
                <a:ea typeface="Inter"/>
                <a:cs typeface="Inter"/>
                <a:sym typeface="Inter"/>
              </a:rPr>
              <a:t>Lorem Ipsum</a:t>
            </a:r>
            <a:endParaRPr b="1" sz="1200">
              <a:solidFill>
                <a:srgbClr val="00DF9A"/>
              </a:solidFill>
              <a:latin typeface="Inter"/>
              <a:ea typeface="Inter"/>
              <a:cs typeface="Inter"/>
              <a:sym typeface="Inter"/>
            </a:endParaRPr>
          </a:p>
        </p:txBody>
      </p:sp>
      <p:sp>
        <p:nvSpPr>
          <p:cNvPr id="280" name="Google Shape;280;p17"/>
          <p:cNvSpPr txBox="1"/>
          <p:nvPr/>
        </p:nvSpPr>
        <p:spPr>
          <a:xfrm>
            <a:off x="5375707" y="1268480"/>
            <a:ext cx="2696100" cy="40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00DF9A"/>
                </a:solidFill>
                <a:latin typeface="Inter"/>
                <a:ea typeface="Inter"/>
                <a:cs typeface="Inter"/>
                <a:sym typeface="Inter"/>
              </a:rPr>
              <a:t>Lorem ipsum dolor sit amet, consectetur adipiscing. Donec risus dolor, porta venenatis neque sit amet, pharetra luctus felis.</a:t>
            </a:r>
            <a:endParaRPr sz="900">
              <a:solidFill>
                <a:srgbClr val="00DF9A"/>
              </a:solidFill>
              <a:latin typeface="Inter"/>
              <a:ea typeface="Inter"/>
              <a:cs typeface="Inter"/>
              <a:sym typeface="Inter"/>
            </a:endParaRPr>
          </a:p>
        </p:txBody>
      </p:sp>
      <p:sp>
        <p:nvSpPr>
          <p:cNvPr id="281" name="Google Shape;281;p17"/>
          <p:cNvSpPr txBox="1"/>
          <p:nvPr/>
        </p:nvSpPr>
        <p:spPr>
          <a:xfrm>
            <a:off x="4025727" y="1022858"/>
            <a:ext cx="749400" cy="342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00DF9A"/>
                </a:solidFill>
                <a:latin typeface="Inter"/>
                <a:ea typeface="Inter"/>
                <a:cs typeface="Inter"/>
                <a:sym typeface="Inter"/>
              </a:rPr>
              <a:t>20XX</a:t>
            </a:r>
            <a:endParaRPr sz="900">
              <a:solidFill>
                <a:srgbClr val="00DF9A"/>
              </a:solidFill>
              <a:latin typeface="Inter"/>
              <a:ea typeface="Inter"/>
              <a:cs typeface="Inter"/>
              <a:sym typeface="Inter"/>
            </a:endParaRPr>
          </a:p>
        </p:txBody>
      </p:sp>
      <p:sp>
        <p:nvSpPr>
          <p:cNvPr id="282" name="Google Shape;282;p17"/>
          <p:cNvSpPr/>
          <p:nvPr/>
        </p:nvSpPr>
        <p:spPr>
          <a:xfrm>
            <a:off x="4968150" y="2170200"/>
            <a:ext cx="132000" cy="993600"/>
          </a:xfrm>
          <a:prstGeom prst="rect">
            <a:avLst/>
          </a:prstGeom>
          <a:gradFill>
            <a:gsLst>
              <a:gs pos="0">
                <a:srgbClr val="00DF9A"/>
              </a:gs>
              <a:gs pos="100000">
                <a:srgbClr val="189BA9"/>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3" name="Google Shape;283;p17"/>
          <p:cNvCxnSpPr/>
          <p:nvPr/>
        </p:nvCxnSpPr>
        <p:spPr>
          <a:xfrm rot="10800000">
            <a:off x="4772385" y="2177216"/>
            <a:ext cx="523500" cy="0"/>
          </a:xfrm>
          <a:prstGeom prst="straightConnector1">
            <a:avLst/>
          </a:prstGeom>
          <a:noFill/>
          <a:ln cap="flat" cmpd="sng" w="9525">
            <a:solidFill>
              <a:srgbClr val="00DF9A"/>
            </a:solidFill>
            <a:prstDash val="dot"/>
            <a:round/>
            <a:headEnd len="sm" w="sm" type="none"/>
            <a:tailEnd len="sm" w="sm" type="none"/>
          </a:ln>
        </p:spPr>
      </p:cxnSp>
      <p:sp>
        <p:nvSpPr>
          <p:cNvPr id="284" name="Google Shape;284;p17"/>
          <p:cNvSpPr txBox="1"/>
          <p:nvPr/>
        </p:nvSpPr>
        <p:spPr>
          <a:xfrm>
            <a:off x="5375707" y="1984533"/>
            <a:ext cx="2696100" cy="2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00DF9A"/>
                </a:solidFill>
                <a:latin typeface="Inter"/>
                <a:ea typeface="Inter"/>
                <a:cs typeface="Inter"/>
                <a:sym typeface="Inter"/>
              </a:rPr>
              <a:t>Lorem Ipsum</a:t>
            </a:r>
            <a:endParaRPr b="1" sz="1200">
              <a:solidFill>
                <a:srgbClr val="00DF9A"/>
              </a:solidFill>
              <a:latin typeface="Inter"/>
              <a:ea typeface="Inter"/>
              <a:cs typeface="Inter"/>
              <a:sym typeface="Inter"/>
            </a:endParaRPr>
          </a:p>
        </p:txBody>
      </p:sp>
      <p:sp>
        <p:nvSpPr>
          <p:cNvPr id="285" name="Google Shape;285;p17"/>
          <p:cNvSpPr txBox="1"/>
          <p:nvPr/>
        </p:nvSpPr>
        <p:spPr>
          <a:xfrm>
            <a:off x="5375707" y="2257519"/>
            <a:ext cx="2696100" cy="40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00DF9A"/>
                </a:solidFill>
                <a:latin typeface="Inter"/>
                <a:ea typeface="Inter"/>
                <a:cs typeface="Inter"/>
                <a:sym typeface="Inter"/>
              </a:rPr>
              <a:t>Lorem ipsum dolor sit amet, consectetur adipiscing. Donec risus dolor, porta venenatis neque sit amet, pharetra luctus felis.</a:t>
            </a:r>
            <a:endParaRPr sz="900">
              <a:solidFill>
                <a:srgbClr val="00DF9A"/>
              </a:solidFill>
              <a:latin typeface="Inter"/>
              <a:ea typeface="Inter"/>
              <a:cs typeface="Inter"/>
              <a:sym typeface="Inter"/>
            </a:endParaRPr>
          </a:p>
        </p:txBody>
      </p:sp>
      <p:sp>
        <p:nvSpPr>
          <p:cNvPr id="286" name="Google Shape;286;p17"/>
          <p:cNvSpPr txBox="1"/>
          <p:nvPr/>
        </p:nvSpPr>
        <p:spPr>
          <a:xfrm>
            <a:off x="4025727" y="2011896"/>
            <a:ext cx="749400" cy="342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00DF9A"/>
                </a:solidFill>
                <a:latin typeface="Inter"/>
                <a:ea typeface="Inter"/>
                <a:cs typeface="Inter"/>
                <a:sym typeface="Inter"/>
              </a:rPr>
              <a:t>20XX</a:t>
            </a:r>
            <a:endParaRPr sz="900">
              <a:solidFill>
                <a:srgbClr val="00DF9A"/>
              </a:solidFill>
              <a:latin typeface="Inter"/>
              <a:ea typeface="Inter"/>
              <a:cs typeface="Inter"/>
              <a:sym typeface="Inter"/>
            </a:endParaRPr>
          </a:p>
        </p:txBody>
      </p:sp>
      <p:sp>
        <p:nvSpPr>
          <p:cNvPr id="287" name="Google Shape;287;p17"/>
          <p:cNvSpPr/>
          <p:nvPr/>
        </p:nvSpPr>
        <p:spPr>
          <a:xfrm>
            <a:off x="4968150" y="4149900"/>
            <a:ext cx="132000" cy="99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8" name="Google Shape;288;p17"/>
          <p:cNvCxnSpPr/>
          <p:nvPr/>
        </p:nvCxnSpPr>
        <p:spPr>
          <a:xfrm rot="10800000">
            <a:off x="4772385" y="4155226"/>
            <a:ext cx="523500" cy="0"/>
          </a:xfrm>
          <a:prstGeom prst="straightConnector1">
            <a:avLst/>
          </a:prstGeom>
          <a:noFill/>
          <a:ln cap="flat" cmpd="sng" w="9525">
            <a:solidFill>
              <a:srgbClr val="FFFFFF"/>
            </a:solidFill>
            <a:prstDash val="dot"/>
            <a:round/>
            <a:headEnd len="sm" w="sm" type="none"/>
            <a:tailEnd len="sm" w="sm" type="none"/>
          </a:ln>
        </p:spPr>
      </p:cxnSp>
      <p:sp>
        <p:nvSpPr>
          <p:cNvPr id="289" name="Google Shape;289;p17"/>
          <p:cNvSpPr txBox="1"/>
          <p:nvPr/>
        </p:nvSpPr>
        <p:spPr>
          <a:xfrm>
            <a:off x="5375707" y="3961088"/>
            <a:ext cx="2696100" cy="2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Lorem Ipsum</a:t>
            </a:r>
            <a:endParaRPr b="1" sz="1200">
              <a:solidFill>
                <a:srgbClr val="FFFFFF"/>
              </a:solidFill>
              <a:latin typeface="Inter"/>
              <a:ea typeface="Inter"/>
              <a:cs typeface="Inter"/>
              <a:sym typeface="Inter"/>
            </a:endParaRPr>
          </a:p>
        </p:txBody>
      </p:sp>
      <p:sp>
        <p:nvSpPr>
          <p:cNvPr id="290" name="Google Shape;290;p17"/>
          <p:cNvSpPr txBox="1"/>
          <p:nvPr/>
        </p:nvSpPr>
        <p:spPr>
          <a:xfrm>
            <a:off x="5375707" y="4234073"/>
            <a:ext cx="2696100" cy="40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FFFFFF"/>
                </a:solidFill>
                <a:latin typeface="Inter"/>
                <a:ea typeface="Inter"/>
                <a:cs typeface="Inter"/>
                <a:sym typeface="Inter"/>
              </a:rPr>
              <a:t>Lorem ipsum dolor sit amet, consectetur adipiscing. Donec risus dolor, porta venenatis neque sit amet, pharetra luctus felis.</a:t>
            </a:r>
            <a:endParaRPr sz="900">
              <a:solidFill>
                <a:srgbClr val="FFFFFF"/>
              </a:solidFill>
              <a:latin typeface="Inter"/>
              <a:ea typeface="Inter"/>
              <a:cs typeface="Inter"/>
              <a:sym typeface="Inter"/>
            </a:endParaRPr>
          </a:p>
        </p:txBody>
      </p:sp>
      <p:sp>
        <p:nvSpPr>
          <p:cNvPr id="291" name="Google Shape;291;p17"/>
          <p:cNvSpPr txBox="1"/>
          <p:nvPr/>
        </p:nvSpPr>
        <p:spPr>
          <a:xfrm>
            <a:off x="4025727" y="3988451"/>
            <a:ext cx="749400" cy="342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FFFFFF"/>
                </a:solidFill>
                <a:latin typeface="Inter"/>
                <a:ea typeface="Inter"/>
                <a:cs typeface="Inter"/>
                <a:sym typeface="Inter"/>
              </a:rPr>
              <a:t>20XX</a:t>
            </a:r>
            <a:endParaRPr sz="900">
              <a:solidFill>
                <a:srgbClr val="FFFFFF"/>
              </a:solidFill>
              <a:latin typeface="Inter"/>
              <a:ea typeface="Inter"/>
              <a:cs typeface="Inter"/>
              <a:sym typeface="Inter"/>
            </a:endParaRPr>
          </a:p>
        </p:txBody>
      </p:sp>
      <p:sp>
        <p:nvSpPr>
          <p:cNvPr id="292" name="Google Shape;292;p17"/>
          <p:cNvSpPr/>
          <p:nvPr/>
        </p:nvSpPr>
        <p:spPr>
          <a:xfrm>
            <a:off x="4968150" y="3157900"/>
            <a:ext cx="132000" cy="99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3" name="Google Shape;293;p17"/>
          <p:cNvCxnSpPr/>
          <p:nvPr/>
        </p:nvCxnSpPr>
        <p:spPr>
          <a:xfrm rot="10800000">
            <a:off x="4772385" y="3166228"/>
            <a:ext cx="523500" cy="0"/>
          </a:xfrm>
          <a:prstGeom prst="straightConnector1">
            <a:avLst/>
          </a:prstGeom>
          <a:noFill/>
          <a:ln cap="flat" cmpd="sng" w="9525">
            <a:solidFill>
              <a:srgbClr val="FFFFFF"/>
            </a:solidFill>
            <a:prstDash val="dot"/>
            <a:round/>
            <a:headEnd len="sm" w="sm" type="none"/>
            <a:tailEnd len="sm" w="sm" type="none"/>
          </a:ln>
        </p:spPr>
      </p:cxnSp>
      <p:sp>
        <p:nvSpPr>
          <p:cNvPr id="294" name="Google Shape;294;p17"/>
          <p:cNvSpPr txBox="1"/>
          <p:nvPr/>
        </p:nvSpPr>
        <p:spPr>
          <a:xfrm>
            <a:off x="5375707" y="2972089"/>
            <a:ext cx="2696100" cy="2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Lorem Ipsum</a:t>
            </a:r>
            <a:endParaRPr b="1" sz="1200">
              <a:solidFill>
                <a:srgbClr val="FFFFFF"/>
              </a:solidFill>
              <a:latin typeface="Inter"/>
              <a:ea typeface="Inter"/>
              <a:cs typeface="Inter"/>
              <a:sym typeface="Inter"/>
            </a:endParaRPr>
          </a:p>
        </p:txBody>
      </p:sp>
      <p:sp>
        <p:nvSpPr>
          <p:cNvPr id="295" name="Google Shape;295;p17"/>
          <p:cNvSpPr txBox="1"/>
          <p:nvPr/>
        </p:nvSpPr>
        <p:spPr>
          <a:xfrm>
            <a:off x="5375707" y="3245075"/>
            <a:ext cx="2696100" cy="40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FFFFFF"/>
                </a:solidFill>
                <a:latin typeface="Inter"/>
                <a:ea typeface="Inter"/>
                <a:cs typeface="Inter"/>
                <a:sym typeface="Inter"/>
              </a:rPr>
              <a:t>Lorem ipsum dolor sit amet, consectetur adipiscing. Donec risus dolor, porta venenatis neque sit amet, pharetra luctus felis.</a:t>
            </a:r>
            <a:endParaRPr sz="900">
              <a:solidFill>
                <a:srgbClr val="FFFFFF"/>
              </a:solidFill>
              <a:latin typeface="Inter"/>
              <a:ea typeface="Inter"/>
              <a:cs typeface="Inter"/>
              <a:sym typeface="Inter"/>
            </a:endParaRPr>
          </a:p>
        </p:txBody>
      </p:sp>
      <p:sp>
        <p:nvSpPr>
          <p:cNvPr id="296" name="Google Shape;296;p17"/>
          <p:cNvSpPr txBox="1"/>
          <p:nvPr/>
        </p:nvSpPr>
        <p:spPr>
          <a:xfrm>
            <a:off x="4025727" y="2999452"/>
            <a:ext cx="749400" cy="342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FFFFFF"/>
                </a:solidFill>
                <a:latin typeface="Inter"/>
                <a:ea typeface="Inter"/>
                <a:cs typeface="Inter"/>
                <a:sym typeface="Inter"/>
              </a:rPr>
              <a:t>20XX</a:t>
            </a:r>
            <a:endParaRPr sz="900">
              <a:solidFill>
                <a:srgbClr val="FFFFFF"/>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TITLE_5_2_4">
    <p:spTree>
      <p:nvGrpSpPr>
        <p:cNvPr id="297" name="Shape 297"/>
        <p:cNvGrpSpPr/>
        <p:nvPr/>
      </p:nvGrpSpPr>
      <p:grpSpPr>
        <a:xfrm>
          <a:off x="0" y="0"/>
          <a:ext cx="0" cy="0"/>
          <a:chOff x="0" y="0"/>
          <a:chExt cx="0" cy="0"/>
        </a:xfrm>
      </p:grpSpPr>
      <p:pic>
        <p:nvPicPr>
          <p:cNvPr id="298" name="Google Shape;298;p18"/>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299" name="Google Shape;299;p18"/>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300" name="Google Shape;300;p18"/>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18"/>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2" name="Google Shape;302;p18"/>
          <p:cNvSpPr/>
          <p:nvPr/>
        </p:nvSpPr>
        <p:spPr>
          <a:xfrm>
            <a:off x="3135981" y="2228856"/>
            <a:ext cx="4413000" cy="440400"/>
          </a:xfrm>
          <a:prstGeom prst="rect">
            <a:avLst/>
          </a:prstGeom>
          <a:solidFill>
            <a:srgbClr val="101D33"/>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Lorem ipsum dolor sit amet, consectetur adipiscing elit, sed dolor et si</a:t>
            </a:r>
            <a:endParaRPr sz="1000">
              <a:solidFill>
                <a:srgbClr val="FFFFFF"/>
              </a:solidFill>
              <a:latin typeface="Inter Light"/>
              <a:ea typeface="Inter Light"/>
              <a:cs typeface="Inter Light"/>
              <a:sym typeface="Inter Light"/>
            </a:endParaRPr>
          </a:p>
        </p:txBody>
      </p:sp>
      <p:sp>
        <p:nvSpPr>
          <p:cNvPr id="303" name="Google Shape;303;p18"/>
          <p:cNvSpPr/>
          <p:nvPr/>
        </p:nvSpPr>
        <p:spPr>
          <a:xfrm>
            <a:off x="3092299" y="2395792"/>
            <a:ext cx="106200" cy="106500"/>
          </a:xfrm>
          <a:prstGeom prst="ellipse">
            <a:avLst/>
          </a:prstGeom>
          <a:solidFill>
            <a:srgbClr val="101D3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4" name="Google Shape;304;p18"/>
          <p:cNvCxnSpPr/>
          <p:nvPr/>
        </p:nvCxnSpPr>
        <p:spPr>
          <a:xfrm>
            <a:off x="2527458" y="2446272"/>
            <a:ext cx="544800" cy="5400"/>
          </a:xfrm>
          <a:prstGeom prst="curvedConnector3">
            <a:avLst>
              <a:gd fmla="val 50000" name="adj1"/>
            </a:avLst>
          </a:prstGeom>
          <a:noFill/>
          <a:ln cap="flat" cmpd="sng" w="9525">
            <a:solidFill>
              <a:srgbClr val="FFFFFF"/>
            </a:solidFill>
            <a:prstDash val="dot"/>
            <a:round/>
            <a:headEnd len="med" w="med" type="none"/>
            <a:tailEnd len="med" w="med" type="none"/>
          </a:ln>
        </p:spPr>
      </p:cxnSp>
      <p:sp>
        <p:nvSpPr>
          <p:cNvPr id="305" name="Google Shape;305;p18"/>
          <p:cNvSpPr/>
          <p:nvPr/>
        </p:nvSpPr>
        <p:spPr>
          <a:xfrm>
            <a:off x="2696019" y="2881913"/>
            <a:ext cx="4413000" cy="440400"/>
          </a:xfrm>
          <a:prstGeom prst="rect">
            <a:avLst/>
          </a:prstGeom>
          <a:solidFill>
            <a:srgbClr val="101D33"/>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Lorem ipsum dolor sit amet, consectetur adipiscing elit, sed dolor et si</a:t>
            </a:r>
            <a:endParaRPr sz="1000">
              <a:solidFill>
                <a:srgbClr val="FFFFFF"/>
              </a:solidFill>
              <a:latin typeface="Inter Light"/>
              <a:ea typeface="Inter Light"/>
              <a:cs typeface="Inter Light"/>
              <a:sym typeface="Inter Light"/>
            </a:endParaRPr>
          </a:p>
        </p:txBody>
      </p:sp>
      <p:sp>
        <p:nvSpPr>
          <p:cNvPr id="306" name="Google Shape;306;p18"/>
          <p:cNvSpPr/>
          <p:nvPr/>
        </p:nvSpPr>
        <p:spPr>
          <a:xfrm>
            <a:off x="2652354" y="3048867"/>
            <a:ext cx="106200" cy="106500"/>
          </a:xfrm>
          <a:prstGeom prst="ellipse">
            <a:avLst/>
          </a:prstGeom>
          <a:solidFill>
            <a:srgbClr val="101D3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7" name="Google Shape;307;p18"/>
          <p:cNvCxnSpPr/>
          <p:nvPr/>
        </p:nvCxnSpPr>
        <p:spPr>
          <a:xfrm>
            <a:off x="2067544" y="3099356"/>
            <a:ext cx="544800" cy="5400"/>
          </a:xfrm>
          <a:prstGeom prst="curvedConnector3">
            <a:avLst>
              <a:gd fmla="val 50000" name="adj1"/>
            </a:avLst>
          </a:prstGeom>
          <a:noFill/>
          <a:ln cap="flat" cmpd="sng" w="9525">
            <a:solidFill>
              <a:srgbClr val="FFFFFF"/>
            </a:solidFill>
            <a:prstDash val="dot"/>
            <a:round/>
            <a:headEnd len="med" w="med" type="none"/>
            <a:tailEnd len="med" w="med" type="none"/>
          </a:ln>
        </p:spPr>
      </p:cxnSp>
      <p:sp>
        <p:nvSpPr>
          <p:cNvPr id="308" name="Google Shape;308;p18"/>
          <p:cNvSpPr/>
          <p:nvPr/>
        </p:nvSpPr>
        <p:spPr>
          <a:xfrm>
            <a:off x="2264482" y="3534969"/>
            <a:ext cx="4413000" cy="440400"/>
          </a:xfrm>
          <a:prstGeom prst="rect">
            <a:avLst/>
          </a:prstGeom>
          <a:solidFill>
            <a:srgbClr val="101D33"/>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Lorem ipsum dolor sit amet, consectetur adipiscing elit, sed dolor et si</a:t>
            </a:r>
            <a:endParaRPr sz="1000">
              <a:solidFill>
                <a:srgbClr val="FFFFFF"/>
              </a:solidFill>
              <a:latin typeface="Inter Light"/>
              <a:ea typeface="Inter Light"/>
              <a:cs typeface="Inter Light"/>
              <a:sym typeface="Inter Light"/>
            </a:endParaRPr>
          </a:p>
        </p:txBody>
      </p:sp>
      <p:sp>
        <p:nvSpPr>
          <p:cNvPr id="309" name="Google Shape;309;p18"/>
          <p:cNvSpPr/>
          <p:nvPr/>
        </p:nvSpPr>
        <p:spPr>
          <a:xfrm>
            <a:off x="2215033" y="3701916"/>
            <a:ext cx="106200" cy="106500"/>
          </a:xfrm>
          <a:prstGeom prst="ellipse">
            <a:avLst/>
          </a:prstGeom>
          <a:solidFill>
            <a:srgbClr val="101D3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0" name="Google Shape;310;p18"/>
          <p:cNvCxnSpPr/>
          <p:nvPr/>
        </p:nvCxnSpPr>
        <p:spPr>
          <a:xfrm>
            <a:off x="1610400" y="3752425"/>
            <a:ext cx="544800" cy="5400"/>
          </a:xfrm>
          <a:prstGeom prst="curvedConnector3">
            <a:avLst>
              <a:gd fmla="val 50000" name="adj1"/>
            </a:avLst>
          </a:prstGeom>
          <a:noFill/>
          <a:ln cap="flat" cmpd="sng" w="9525">
            <a:solidFill>
              <a:srgbClr val="FFFFFF"/>
            </a:solidFill>
            <a:prstDash val="dot"/>
            <a:round/>
            <a:headEnd len="med" w="med" type="none"/>
            <a:tailEnd len="med" w="med" type="none"/>
          </a:ln>
        </p:spPr>
      </p:cxnSp>
      <p:sp>
        <p:nvSpPr>
          <p:cNvPr id="311" name="Google Shape;311;p18"/>
          <p:cNvSpPr/>
          <p:nvPr/>
        </p:nvSpPr>
        <p:spPr>
          <a:xfrm>
            <a:off x="3562318" y="1575800"/>
            <a:ext cx="4413000" cy="440400"/>
          </a:xfrm>
          <a:prstGeom prst="rect">
            <a:avLst/>
          </a:prstGeom>
          <a:solidFill>
            <a:srgbClr val="101D33"/>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Lorem ipsum dolor sit amet, consectetur adipiscing elit, sed dolor et si</a:t>
            </a:r>
            <a:endParaRPr sz="1000">
              <a:solidFill>
                <a:srgbClr val="FFFFFF"/>
              </a:solidFill>
              <a:latin typeface="Inter Light"/>
              <a:ea typeface="Inter Light"/>
              <a:cs typeface="Inter Light"/>
              <a:sym typeface="Inter Light"/>
            </a:endParaRPr>
          </a:p>
        </p:txBody>
      </p:sp>
      <p:cxnSp>
        <p:nvCxnSpPr>
          <p:cNvPr id="312" name="Google Shape;312;p18"/>
          <p:cNvCxnSpPr/>
          <p:nvPr/>
        </p:nvCxnSpPr>
        <p:spPr>
          <a:xfrm>
            <a:off x="2987648" y="1793250"/>
            <a:ext cx="544800" cy="5400"/>
          </a:xfrm>
          <a:prstGeom prst="curvedConnector3">
            <a:avLst>
              <a:gd fmla="val 50000" name="adj1"/>
            </a:avLst>
          </a:prstGeom>
          <a:noFill/>
          <a:ln cap="flat" cmpd="sng" w="9525">
            <a:solidFill>
              <a:srgbClr val="FFFFFF"/>
            </a:solidFill>
            <a:prstDash val="dot"/>
            <a:round/>
            <a:headEnd len="med" w="med" type="none"/>
            <a:tailEnd len="med" w="med" type="none"/>
          </a:ln>
        </p:spPr>
      </p:cxnSp>
      <p:sp>
        <p:nvSpPr>
          <p:cNvPr id="313" name="Google Shape;313;p18"/>
          <p:cNvSpPr/>
          <p:nvPr/>
        </p:nvSpPr>
        <p:spPr>
          <a:xfrm>
            <a:off x="3503938" y="1742755"/>
            <a:ext cx="106200" cy="106500"/>
          </a:xfrm>
          <a:prstGeom prst="ellipse">
            <a:avLst/>
          </a:prstGeom>
          <a:solidFill>
            <a:srgbClr val="101D3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flipH="1" rot="-5400000">
            <a:off x="1166657" y="3434066"/>
            <a:ext cx="654600" cy="655800"/>
          </a:xfrm>
          <a:prstGeom prst="halfFrame">
            <a:avLst>
              <a:gd fmla="val 33333" name="adj1"/>
              <a:gd fmla="val 33333" name="adj2"/>
            </a:avLst>
          </a:prstGeom>
          <a:solidFill>
            <a:srgbClr val="101D3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p:nvPr/>
        </p:nvSpPr>
        <p:spPr>
          <a:xfrm flipH="1" rot="-5400000">
            <a:off x="2044147" y="2130907"/>
            <a:ext cx="654600" cy="655800"/>
          </a:xfrm>
          <a:prstGeom prst="halfFrame">
            <a:avLst>
              <a:gd fmla="val 33333" name="adj1"/>
              <a:gd fmla="val 33333" name="adj2"/>
            </a:avLst>
          </a:prstGeom>
          <a:solidFill>
            <a:srgbClr val="101D3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8"/>
          <p:cNvSpPr/>
          <p:nvPr/>
        </p:nvSpPr>
        <p:spPr>
          <a:xfrm flipH="1" rot="-5400000">
            <a:off x="1611009" y="2779025"/>
            <a:ext cx="654600" cy="655800"/>
          </a:xfrm>
          <a:prstGeom prst="halfFrame">
            <a:avLst>
              <a:gd fmla="val 33333" name="adj1"/>
              <a:gd fmla="val 33333" name="adj2"/>
            </a:avLst>
          </a:prstGeom>
          <a:solidFill>
            <a:srgbClr val="101D3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
          <p:cNvSpPr/>
          <p:nvPr/>
        </p:nvSpPr>
        <p:spPr>
          <a:xfrm flipH="1" rot="-5400000">
            <a:off x="2484101" y="1472091"/>
            <a:ext cx="654600" cy="655800"/>
          </a:xfrm>
          <a:prstGeom prst="halfFrame">
            <a:avLst>
              <a:gd fmla="val 33333" name="adj1"/>
              <a:gd fmla="val 33333" name="adj2"/>
            </a:avLst>
          </a:prstGeom>
          <a:solidFill>
            <a:srgbClr val="101D3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nvSpPr>
        <p:spPr>
          <a:xfrm>
            <a:off x="2046425" y="2246525"/>
            <a:ext cx="647700" cy="341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Inter SemiBold"/>
                <a:ea typeface="Inter SemiBold"/>
                <a:cs typeface="Inter SemiBold"/>
                <a:sym typeface="Inter SemiBold"/>
              </a:rPr>
              <a:t>2</a:t>
            </a:r>
            <a:endParaRPr sz="1500">
              <a:solidFill>
                <a:srgbClr val="FFFFFF"/>
              </a:solidFill>
              <a:latin typeface="Inter SemiBold"/>
              <a:ea typeface="Inter SemiBold"/>
              <a:cs typeface="Inter SemiBold"/>
              <a:sym typeface="Inter SemiBold"/>
            </a:endParaRPr>
          </a:p>
        </p:txBody>
      </p:sp>
      <p:sp>
        <p:nvSpPr>
          <p:cNvPr id="319" name="Google Shape;319;p18"/>
          <p:cNvSpPr txBox="1"/>
          <p:nvPr/>
        </p:nvSpPr>
        <p:spPr>
          <a:xfrm>
            <a:off x="1607850" y="2900125"/>
            <a:ext cx="658800" cy="341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Inter SemiBold"/>
                <a:ea typeface="Inter SemiBold"/>
                <a:cs typeface="Inter SemiBold"/>
                <a:sym typeface="Inter SemiBold"/>
              </a:rPr>
              <a:t>3</a:t>
            </a:r>
            <a:endParaRPr sz="1500">
              <a:solidFill>
                <a:srgbClr val="FFFFFF"/>
              </a:solidFill>
              <a:latin typeface="Inter SemiBold"/>
              <a:ea typeface="Inter SemiBold"/>
              <a:cs typeface="Inter SemiBold"/>
              <a:sym typeface="Inter SemiBold"/>
            </a:endParaRPr>
          </a:p>
        </p:txBody>
      </p:sp>
      <p:sp>
        <p:nvSpPr>
          <p:cNvPr id="320" name="Google Shape;320;p18"/>
          <p:cNvSpPr txBox="1"/>
          <p:nvPr/>
        </p:nvSpPr>
        <p:spPr>
          <a:xfrm>
            <a:off x="1169275" y="3553725"/>
            <a:ext cx="647700" cy="341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Inter SemiBold"/>
                <a:ea typeface="Inter SemiBold"/>
                <a:cs typeface="Inter SemiBold"/>
                <a:sym typeface="Inter SemiBold"/>
              </a:rPr>
              <a:t>4</a:t>
            </a:r>
            <a:endParaRPr sz="1500">
              <a:solidFill>
                <a:srgbClr val="FFFFFF"/>
              </a:solidFill>
              <a:latin typeface="Inter SemiBold"/>
              <a:ea typeface="Inter SemiBold"/>
              <a:cs typeface="Inter SemiBold"/>
              <a:sym typeface="Inter SemiBold"/>
            </a:endParaRPr>
          </a:p>
        </p:txBody>
      </p:sp>
      <p:sp>
        <p:nvSpPr>
          <p:cNvPr id="321" name="Google Shape;321;p18"/>
          <p:cNvSpPr txBox="1"/>
          <p:nvPr/>
        </p:nvSpPr>
        <p:spPr>
          <a:xfrm>
            <a:off x="2484975" y="1592925"/>
            <a:ext cx="647700" cy="341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Inter SemiBold"/>
                <a:ea typeface="Inter SemiBold"/>
                <a:cs typeface="Inter SemiBold"/>
                <a:sym typeface="Inter SemiBold"/>
              </a:rPr>
              <a:t>1</a:t>
            </a:r>
            <a:endParaRPr sz="1500">
              <a:solidFill>
                <a:srgbClr val="FFFFFF"/>
              </a:solidFill>
              <a:latin typeface="Inter SemiBold"/>
              <a:ea typeface="Inter SemiBold"/>
              <a:cs typeface="Inter SemiBold"/>
              <a:sym typeface="Inter SemiBold"/>
            </a:endParaRPr>
          </a:p>
        </p:txBody>
      </p:sp>
      <p:sp>
        <p:nvSpPr>
          <p:cNvPr id="322" name="Google Shape;322;p18"/>
          <p:cNvSpPr/>
          <p:nvPr/>
        </p:nvSpPr>
        <p:spPr>
          <a:xfrm>
            <a:off x="2481486" y="1906929"/>
            <a:ext cx="440100" cy="437400"/>
          </a:xfrm>
          <a:prstGeom prst="diagStripe">
            <a:avLst>
              <a:gd fmla="val 50000" name="adj"/>
            </a:avLst>
          </a:prstGeom>
          <a:gradFill>
            <a:gsLst>
              <a:gs pos="0">
                <a:srgbClr val="00DF9A"/>
              </a:gs>
              <a:gs pos="51000">
                <a:srgbClr val="1F86AD"/>
              </a:gs>
              <a:gs pos="72000">
                <a:srgbClr val="2F59B6"/>
              </a:gs>
              <a:gs pos="86000">
                <a:srgbClr val="3743BB"/>
              </a:gs>
              <a:gs pos="93000">
                <a:srgbClr val="3B38BD"/>
              </a:gs>
              <a:gs pos="100000">
                <a:srgbClr val="3E2CBF"/>
              </a:gs>
            </a:gsLst>
            <a:lin ang="5400700"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8"/>
          <p:cNvSpPr/>
          <p:nvPr/>
        </p:nvSpPr>
        <p:spPr>
          <a:xfrm>
            <a:off x="2041532" y="2565745"/>
            <a:ext cx="440100" cy="437400"/>
          </a:xfrm>
          <a:prstGeom prst="diagStripe">
            <a:avLst>
              <a:gd fmla="val 50000" name="adj"/>
            </a:avLst>
          </a:prstGeom>
          <a:gradFill>
            <a:gsLst>
              <a:gs pos="0">
                <a:srgbClr val="00DF9A"/>
              </a:gs>
              <a:gs pos="51000">
                <a:srgbClr val="1F86AD"/>
              </a:gs>
              <a:gs pos="72000">
                <a:srgbClr val="2F59B6"/>
              </a:gs>
              <a:gs pos="86000">
                <a:srgbClr val="3743BB"/>
              </a:gs>
              <a:gs pos="93000">
                <a:srgbClr val="3B38BD"/>
              </a:gs>
              <a:gs pos="100000">
                <a:srgbClr val="3E2CBF"/>
              </a:gs>
            </a:gsLst>
            <a:lin ang="5400700"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p:nvPr/>
        </p:nvSpPr>
        <p:spPr>
          <a:xfrm>
            <a:off x="1603997" y="3217331"/>
            <a:ext cx="440100" cy="437400"/>
          </a:xfrm>
          <a:prstGeom prst="diagStripe">
            <a:avLst>
              <a:gd fmla="val 50000" name="adj"/>
            </a:avLst>
          </a:prstGeom>
          <a:gradFill>
            <a:gsLst>
              <a:gs pos="0">
                <a:srgbClr val="00DF9A"/>
              </a:gs>
              <a:gs pos="51000">
                <a:srgbClr val="1F86AD"/>
              </a:gs>
              <a:gs pos="72000">
                <a:srgbClr val="2F59B6"/>
              </a:gs>
              <a:gs pos="86000">
                <a:srgbClr val="3743BB"/>
              </a:gs>
              <a:gs pos="93000">
                <a:srgbClr val="3B38BD"/>
              </a:gs>
              <a:gs pos="100000">
                <a:srgbClr val="3E2CBF"/>
              </a:gs>
            </a:gsLst>
            <a:lin ang="5400700"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2">
  <p:cSld name="TITLE_5_2_4_1">
    <p:spTree>
      <p:nvGrpSpPr>
        <p:cNvPr id="325" name="Shape 325"/>
        <p:cNvGrpSpPr/>
        <p:nvPr/>
      </p:nvGrpSpPr>
      <p:grpSpPr>
        <a:xfrm>
          <a:off x="0" y="0"/>
          <a:ext cx="0" cy="0"/>
          <a:chOff x="0" y="0"/>
          <a:chExt cx="0" cy="0"/>
        </a:xfrm>
      </p:grpSpPr>
      <p:pic>
        <p:nvPicPr>
          <p:cNvPr id="326" name="Google Shape;326;p19"/>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327" name="Google Shape;327;p19"/>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328" name="Google Shape;328;p19"/>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19"/>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0" name="Google Shape;330;p19"/>
          <p:cNvSpPr/>
          <p:nvPr/>
        </p:nvSpPr>
        <p:spPr>
          <a:xfrm>
            <a:off x="2611406" y="1271000"/>
            <a:ext cx="4413000" cy="440400"/>
          </a:xfrm>
          <a:prstGeom prst="rect">
            <a:avLst/>
          </a:prstGeom>
          <a:solidFill>
            <a:srgbClr val="18293F"/>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consectetur adipiscing elit, sed eiusmod</a:t>
            </a:r>
            <a:endParaRPr sz="1000">
              <a:solidFill>
                <a:srgbClr val="FFFFFF"/>
              </a:solidFill>
              <a:latin typeface="Inter Light"/>
              <a:ea typeface="Inter Light"/>
              <a:cs typeface="Inter Light"/>
              <a:sym typeface="Inter Light"/>
            </a:endParaRPr>
          </a:p>
        </p:txBody>
      </p:sp>
      <p:sp>
        <p:nvSpPr>
          <p:cNvPr id="331" name="Google Shape;331;p19"/>
          <p:cNvSpPr/>
          <p:nvPr/>
        </p:nvSpPr>
        <p:spPr>
          <a:xfrm>
            <a:off x="2611406" y="1924056"/>
            <a:ext cx="4413000" cy="440400"/>
          </a:xfrm>
          <a:prstGeom prst="rect">
            <a:avLst/>
          </a:prstGeom>
          <a:solidFill>
            <a:srgbClr val="18293F"/>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consectetur adipiscing elit, sed eiusmod</a:t>
            </a:r>
            <a:endParaRPr sz="1000">
              <a:solidFill>
                <a:srgbClr val="FFFFFF"/>
              </a:solidFill>
              <a:latin typeface="Inter Light"/>
              <a:ea typeface="Inter Light"/>
              <a:cs typeface="Inter Light"/>
              <a:sym typeface="Inter Light"/>
            </a:endParaRPr>
          </a:p>
        </p:txBody>
      </p:sp>
      <p:sp>
        <p:nvSpPr>
          <p:cNvPr id="332" name="Google Shape;332;p19"/>
          <p:cNvSpPr/>
          <p:nvPr/>
        </p:nvSpPr>
        <p:spPr>
          <a:xfrm>
            <a:off x="2611406" y="2577113"/>
            <a:ext cx="4413000" cy="440400"/>
          </a:xfrm>
          <a:prstGeom prst="rect">
            <a:avLst/>
          </a:prstGeom>
          <a:solidFill>
            <a:srgbClr val="18293F"/>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consectetur adipiscing elit, sed eiusmod</a:t>
            </a:r>
            <a:endParaRPr sz="1000">
              <a:solidFill>
                <a:srgbClr val="FFFFFF"/>
              </a:solidFill>
              <a:latin typeface="Inter Light"/>
              <a:ea typeface="Inter Light"/>
              <a:cs typeface="Inter Light"/>
              <a:sym typeface="Inter Light"/>
            </a:endParaRPr>
          </a:p>
        </p:txBody>
      </p:sp>
      <p:sp>
        <p:nvSpPr>
          <p:cNvPr id="333" name="Google Shape;333;p19"/>
          <p:cNvSpPr/>
          <p:nvPr/>
        </p:nvSpPr>
        <p:spPr>
          <a:xfrm>
            <a:off x="2611406" y="3230169"/>
            <a:ext cx="4413000" cy="440400"/>
          </a:xfrm>
          <a:prstGeom prst="rect">
            <a:avLst/>
          </a:prstGeom>
          <a:solidFill>
            <a:srgbClr val="18293F"/>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consectetur adipiscing elit, sed eiusmod</a:t>
            </a:r>
            <a:endParaRPr sz="1000">
              <a:solidFill>
                <a:srgbClr val="FFFFFF"/>
              </a:solidFill>
              <a:latin typeface="Inter Light"/>
              <a:ea typeface="Inter Light"/>
              <a:cs typeface="Inter Light"/>
              <a:sym typeface="Inter Light"/>
            </a:endParaRPr>
          </a:p>
        </p:txBody>
      </p:sp>
      <p:sp>
        <p:nvSpPr>
          <p:cNvPr id="334" name="Google Shape;334;p19"/>
          <p:cNvSpPr/>
          <p:nvPr/>
        </p:nvSpPr>
        <p:spPr>
          <a:xfrm>
            <a:off x="2611406" y="3883225"/>
            <a:ext cx="4413000" cy="440400"/>
          </a:xfrm>
          <a:prstGeom prst="rect">
            <a:avLst/>
          </a:prstGeom>
          <a:solidFill>
            <a:srgbClr val="18293F"/>
          </a:solidFill>
          <a:ln cap="flat" cmpd="sng" w="9525">
            <a:solidFill>
              <a:srgbClr val="273F5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182875" spcFirstLastPara="1" rIns="91425" wrap="square" tIns="91425">
            <a:noAutofit/>
          </a:bodyPr>
          <a:lstStyle/>
          <a:p>
            <a:pPr indent="0" lvl="0" marL="0" rtl="0" algn="l">
              <a:lnSpc>
                <a:spcPct val="120000"/>
              </a:lnSpc>
              <a:spcBef>
                <a:spcPts val="0"/>
              </a:spcBef>
              <a:spcAft>
                <a:spcPts val="0"/>
              </a:spcAft>
              <a:buNone/>
            </a:pPr>
            <a:r>
              <a:rPr lang="en" sz="1000">
                <a:solidFill>
                  <a:srgbClr val="FFFFFF"/>
                </a:solidFill>
                <a:latin typeface="Inter Light"/>
                <a:ea typeface="Inter Light"/>
                <a:cs typeface="Inter Light"/>
                <a:sym typeface="Inter Light"/>
              </a:rPr>
              <a:t>Lorem ipsum dolor sit amet, consectetur adipiscing elit, sed eiusmod</a:t>
            </a:r>
            <a:endParaRPr sz="1000">
              <a:solidFill>
                <a:srgbClr val="FFFFFF"/>
              </a:solidFill>
              <a:latin typeface="Inter Light"/>
              <a:ea typeface="Inter Light"/>
              <a:cs typeface="Inter Light"/>
              <a:sym typeface="Inter Light"/>
            </a:endParaRPr>
          </a:p>
        </p:txBody>
      </p:sp>
      <p:sp>
        <p:nvSpPr>
          <p:cNvPr id="335" name="Google Shape;335;p19"/>
          <p:cNvSpPr/>
          <p:nvPr/>
        </p:nvSpPr>
        <p:spPr>
          <a:xfrm>
            <a:off x="2111281" y="1271746"/>
            <a:ext cx="193122" cy="438912"/>
          </a:xfrm>
          <a:prstGeom prst="rect">
            <a:avLst/>
          </a:prstGeom>
        </p:spPr>
        <p:txBody>
          <a:bodyPr>
            <a:prstTxWarp prst="textPlain"/>
          </a:bodyPr>
          <a:lstStyle/>
          <a:p>
            <a:pPr lvl="0" algn="ctr"/>
            <a:r>
              <a:rPr b="1" i="0">
                <a:ln>
                  <a:noFill/>
                </a:ln>
                <a:gradFill>
                  <a:gsLst>
                    <a:gs pos="0">
                      <a:srgbClr val="00DF9A"/>
                    </a:gs>
                    <a:gs pos="63000">
                      <a:srgbClr val="1F86AD"/>
                    </a:gs>
                    <a:gs pos="100000">
                      <a:srgbClr val="3E2CBF"/>
                    </a:gs>
                  </a:gsLst>
                  <a:lin ang="8099331" scaled="0"/>
                </a:gradFill>
                <a:latin typeface="Inter"/>
              </a:rPr>
              <a:t>1</a:t>
            </a:r>
          </a:p>
        </p:txBody>
      </p:sp>
      <p:sp>
        <p:nvSpPr>
          <p:cNvPr id="336" name="Google Shape;336;p19"/>
          <p:cNvSpPr/>
          <p:nvPr/>
        </p:nvSpPr>
        <p:spPr>
          <a:xfrm>
            <a:off x="2057235" y="1924618"/>
            <a:ext cx="301214" cy="438911"/>
          </a:xfrm>
          <a:prstGeom prst="rect">
            <a:avLst/>
          </a:prstGeom>
        </p:spPr>
        <p:txBody>
          <a:bodyPr>
            <a:prstTxWarp prst="textPlain"/>
          </a:bodyPr>
          <a:lstStyle/>
          <a:p>
            <a:pPr lvl="0" algn="ctr"/>
            <a:r>
              <a:rPr b="1" i="0">
                <a:ln>
                  <a:noFill/>
                </a:ln>
                <a:gradFill>
                  <a:gsLst>
                    <a:gs pos="0">
                      <a:srgbClr val="00DF9A"/>
                    </a:gs>
                    <a:gs pos="63000">
                      <a:srgbClr val="1F86AD"/>
                    </a:gs>
                    <a:gs pos="100000">
                      <a:srgbClr val="3E2CBF"/>
                    </a:gs>
                  </a:gsLst>
                  <a:lin ang="8099331" scaled="0"/>
                </a:gradFill>
                <a:latin typeface="Inter"/>
              </a:rPr>
              <a:t>2</a:t>
            </a:r>
          </a:p>
        </p:txBody>
      </p:sp>
      <p:sp>
        <p:nvSpPr>
          <p:cNvPr id="337" name="Google Shape;337;p19"/>
          <p:cNvSpPr/>
          <p:nvPr/>
        </p:nvSpPr>
        <p:spPr>
          <a:xfrm>
            <a:off x="2051691" y="2577489"/>
            <a:ext cx="312302" cy="438913"/>
          </a:xfrm>
          <a:prstGeom prst="rect">
            <a:avLst/>
          </a:prstGeom>
        </p:spPr>
        <p:txBody>
          <a:bodyPr>
            <a:prstTxWarp prst="textPlain"/>
          </a:bodyPr>
          <a:lstStyle/>
          <a:p>
            <a:pPr lvl="0" algn="ctr"/>
            <a:r>
              <a:rPr b="1" i="0">
                <a:ln>
                  <a:noFill/>
                </a:ln>
                <a:gradFill>
                  <a:gsLst>
                    <a:gs pos="0">
                      <a:srgbClr val="00DF9A"/>
                    </a:gs>
                    <a:gs pos="63000">
                      <a:srgbClr val="1F86AD"/>
                    </a:gs>
                    <a:gs pos="100000">
                      <a:srgbClr val="3E2CBF"/>
                    </a:gs>
                  </a:gsLst>
                  <a:lin ang="8099331" scaled="0"/>
                </a:gradFill>
                <a:latin typeface="Inter"/>
              </a:rPr>
              <a:t>3</a:t>
            </a:r>
          </a:p>
        </p:txBody>
      </p:sp>
      <p:sp>
        <p:nvSpPr>
          <p:cNvPr id="338" name="Google Shape;338;p19"/>
          <p:cNvSpPr/>
          <p:nvPr/>
        </p:nvSpPr>
        <p:spPr>
          <a:xfrm>
            <a:off x="2036666" y="3230362"/>
            <a:ext cx="342351" cy="438912"/>
          </a:xfrm>
          <a:prstGeom prst="rect">
            <a:avLst/>
          </a:prstGeom>
        </p:spPr>
        <p:txBody>
          <a:bodyPr>
            <a:prstTxWarp prst="textPlain"/>
          </a:bodyPr>
          <a:lstStyle/>
          <a:p>
            <a:pPr lvl="0" algn="ctr"/>
            <a:r>
              <a:rPr b="1" i="0">
                <a:ln>
                  <a:noFill/>
                </a:ln>
                <a:gradFill>
                  <a:gsLst>
                    <a:gs pos="0">
                      <a:srgbClr val="00DF9A"/>
                    </a:gs>
                    <a:gs pos="63000">
                      <a:srgbClr val="1F86AD"/>
                    </a:gs>
                    <a:gs pos="100000">
                      <a:srgbClr val="3E2CBF"/>
                    </a:gs>
                  </a:gsLst>
                  <a:lin ang="8099331" scaled="0"/>
                </a:gradFill>
                <a:latin typeface="Inter"/>
              </a:rPr>
              <a:t>4</a:t>
            </a:r>
          </a:p>
        </p:txBody>
      </p:sp>
      <p:sp>
        <p:nvSpPr>
          <p:cNvPr id="339" name="Google Shape;339;p19"/>
          <p:cNvSpPr/>
          <p:nvPr/>
        </p:nvSpPr>
        <p:spPr>
          <a:xfrm>
            <a:off x="2052932" y="3883234"/>
            <a:ext cx="309820" cy="438911"/>
          </a:xfrm>
          <a:prstGeom prst="rect">
            <a:avLst/>
          </a:prstGeom>
        </p:spPr>
        <p:txBody>
          <a:bodyPr>
            <a:prstTxWarp prst="textPlain"/>
          </a:bodyPr>
          <a:lstStyle/>
          <a:p>
            <a:pPr lvl="0" algn="ctr"/>
            <a:r>
              <a:rPr b="1" i="0">
                <a:ln>
                  <a:noFill/>
                </a:ln>
                <a:gradFill>
                  <a:gsLst>
                    <a:gs pos="0">
                      <a:srgbClr val="00DF9A"/>
                    </a:gs>
                    <a:gs pos="63000">
                      <a:srgbClr val="1F86AD"/>
                    </a:gs>
                    <a:gs pos="100000">
                      <a:srgbClr val="3E2CBF"/>
                    </a:gs>
                  </a:gsLst>
                  <a:lin ang="8099331" scaled="0"/>
                </a:gradFill>
                <a:latin typeface="Inter"/>
              </a:rPr>
              <a:t>5</a:t>
            </a:r>
          </a:p>
        </p:txBody>
      </p:sp>
    </p:spTree>
  </p:cSld>
  <p:clrMapOvr>
    <a:masterClrMapping/>
  </p:clrMapOvr>
  <p:extLst>
    <p:ext uri="{DCECCB84-F9BA-43D5-87BE-67443E8EF086}">
      <p15:sldGuideLst>
        <p15:guide id="1" pos="432">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ITLE_5_2_1_3_1_1_2_1_1_1_1_1">
    <p:spTree>
      <p:nvGrpSpPr>
        <p:cNvPr id="340" name="Shape 340"/>
        <p:cNvGrpSpPr/>
        <p:nvPr/>
      </p:nvGrpSpPr>
      <p:grpSpPr>
        <a:xfrm>
          <a:off x="0" y="0"/>
          <a:ext cx="0" cy="0"/>
          <a:chOff x="0" y="0"/>
          <a:chExt cx="0" cy="0"/>
        </a:xfrm>
      </p:grpSpPr>
      <p:grpSp>
        <p:nvGrpSpPr>
          <p:cNvPr id="341" name="Google Shape;341;p20"/>
          <p:cNvGrpSpPr/>
          <p:nvPr/>
        </p:nvGrpSpPr>
        <p:grpSpPr>
          <a:xfrm>
            <a:off x="34891" y="4701942"/>
            <a:ext cx="2720709" cy="359251"/>
            <a:chOff x="30541" y="4701942"/>
            <a:chExt cx="2720709" cy="359251"/>
          </a:xfrm>
        </p:grpSpPr>
        <p:pic>
          <p:nvPicPr>
            <p:cNvPr id="342" name="Google Shape;342;p20"/>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343" name="Google Shape;343;p20"/>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
        <p:nvSpPr>
          <p:cNvPr id="344" name="Google Shape;344;p20"/>
          <p:cNvSpPr txBox="1"/>
          <p:nvPr>
            <p:ph type="title"/>
          </p:nvPr>
        </p:nvSpPr>
        <p:spPr>
          <a:xfrm>
            <a:off x="580125" y="314625"/>
            <a:ext cx="79605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Font typeface="Inter SemiBold"/>
              <a:buNone/>
              <a:defRPr>
                <a:latin typeface="Inter SemiBold"/>
                <a:ea typeface="Inter SemiBold"/>
                <a:cs typeface="Inter SemiBold"/>
                <a:sym typeface="Inter SemiBold"/>
              </a:defRPr>
            </a:lvl2pPr>
            <a:lvl3pPr lvl="2" rtl="0">
              <a:spcBef>
                <a:spcPts val="0"/>
              </a:spcBef>
              <a:spcAft>
                <a:spcPts val="0"/>
              </a:spcAft>
              <a:buSzPts val="1400"/>
              <a:buFont typeface="Inter SemiBold"/>
              <a:buNone/>
              <a:defRPr>
                <a:latin typeface="Inter SemiBold"/>
                <a:ea typeface="Inter SemiBold"/>
                <a:cs typeface="Inter SemiBold"/>
                <a:sym typeface="Inter SemiBold"/>
              </a:defRPr>
            </a:lvl3pPr>
            <a:lvl4pPr lvl="3" rtl="0">
              <a:spcBef>
                <a:spcPts val="0"/>
              </a:spcBef>
              <a:spcAft>
                <a:spcPts val="0"/>
              </a:spcAft>
              <a:buSzPts val="1400"/>
              <a:buFont typeface="Inter SemiBold"/>
              <a:buNone/>
              <a:defRPr>
                <a:latin typeface="Inter SemiBold"/>
                <a:ea typeface="Inter SemiBold"/>
                <a:cs typeface="Inter SemiBold"/>
                <a:sym typeface="Inter SemiBold"/>
              </a:defRPr>
            </a:lvl4pPr>
            <a:lvl5pPr lvl="4" rtl="0">
              <a:spcBef>
                <a:spcPts val="0"/>
              </a:spcBef>
              <a:spcAft>
                <a:spcPts val="0"/>
              </a:spcAft>
              <a:buSzPts val="1400"/>
              <a:buFont typeface="Inter SemiBold"/>
              <a:buNone/>
              <a:defRPr>
                <a:latin typeface="Inter SemiBold"/>
                <a:ea typeface="Inter SemiBold"/>
                <a:cs typeface="Inter SemiBold"/>
                <a:sym typeface="Inter SemiBold"/>
              </a:defRPr>
            </a:lvl5pPr>
            <a:lvl6pPr lvl="5" rtl="0">
              <a:spcBef>
                <a:spcPts val="0"/>
              </a:spcBef>
              <a:spcAft>
                <a:spcPts val="0"/>
              </a:spcAft>
              <a:buSzPts val="1400"/>
              <a:buFont typeface="Inter SemiBold"/>
              <a:buNone/>
              <a:defRPr>
                <a:latin typeface="Inter SemiBold"/>
                <a:ea typeface="Inter SemiBold"/>
                <a:cs typeface="Inter SemiBold"/>
                <a:sym typeface="Inter SemiBold"/>
              </a:defRPr>
            </a:lvl6pPr>
            <a:lvl7pPr lvl="6" rtl="0">
              <a:spcBef>
                <a:spcPts val="0"/>
              </a:spcBef>
              <a:spcAft>
                <a:spcPts val="0"/>
              </a:spcAft>
              <a:buSzPts val="1400"/>
              <a:buFont typeface="Inter SemiBold"/>
              <a:buNone/>
              <a:defRPr>
                <a:latin typeface="Inter SemiBold"/>
                <a:ea typeface="Inter SemiBold"/>
                <a:cs typeface="Inter SemiBold"/>
                <a:sym typeface="Inter SemiBold"/>
              </a:defRPr>
            </a:lvl7pPr>
            <a:lvl8pPr lvl="7" rtl="0">
              <a:spcBef>
                <a:spcPts val="0"/>
              </a:spcBef>
              <a:spcAft>
                <a:spcPts val="0"/>
              </a:spcAft>
              <a:buSzPts val="1400"/>
              <a:buFont typeface="Inter SemiBold"/>
              <a:buNone/>
              <a:defRPr>
                <a:latin typeface="Inter SemiBold"/>
                <a:ea typeface="Inter SemiBold"/>
                <a:cs typeface="Inter SemiBold"/>
                <a:sym typeface="Inter SemiBold"/>
              </a:defRPr>
            </a:lvl8pPr>
            <a:lvl9pPr lvl="8" rtl="0">
              <a:spcBef>
                <a:spcPts val="0"/>
              </a:spcBef>
              <a:spcAft>
                <a:spcPts val="0"/>
              </a:spcAft>
              <a:buSzPts val="1400"/>
              <a:buFont typeface="Inter SemiBold"/>
              <a:buNone/>
              <a:defRPr>
                <a:latin typeface="Inter SemiBold"/>
                <a:ea typeface="Inter SemiBold"/>
                <a:cs typeface="Inter SemiBold"/>
                <a:sym typeface="Inter SemiBold"/>
              </a:defRPr>
            </a:lvl9pPr>
          </a:lstStyle>
          <a:p/>
        </p:txBody>
      </p:sp>
      <p:sp>
        <p:nvSpPr>
          <p:cNvPr id="345" name="Google Shape;345;p20"/>
          <p:cNvSpPr txBox="1"/>
          <p:nvPr/>
        </p:nvSpPr>
        <p:spPr>
          <a:xfrm>
            <a:off x="579975" y="551225"/>
            <a:ext cx="7960500" cy="477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b="1" sz="1900">
              <a:solidFill>
                <a:srgbClr val="FFFFFF"/>
              </a:solidFill>
              <a:latin typeface="Inter"/>
              <a:ea typeface="Inter"/>
              <a:cs typeface="Inter"/>
              <a:sym typeface="Inter"/>
            </a:endParaRPr>
          </a:p>
        </p:txBody>
      </p:sp>
      <p:sp>
        <p:nvSpPr>
          <p:cNvPr id="346" name="Google Shape;346;p20"/>
          <p:cNvSpPr/>
          <p:nvPr/>
        </p:nvSpPr>
        <p:spPr>
          <a:xfrm>
            <a:off x="5054681" y="372731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0"/>
          <p:cNvSpPr/>
          <p:nvPr/>
        </p:nvSpPr>
        <p:spPr>
          <a:xfrm>
            <a:off x="6756986" y="372731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0"/>
          <p:cNvSpPr/>
          <p:nvPr/>
        </p:nvSpPr>
        <p:spPr>
          <a:xfrm>
            <a:off x="1648044" y="1970946"/>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9" name="Google Shape;349;p20"/>
          <p:cNvSpPr/>
          <p:nvPr/>
        </p:nvSpPr>
        <p:spPr>
          <a:xfrm>
            <a:off x="1646887" y="2409962"/>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0"/>
          <p:cNvSpPr/>
          <p:nvPr/>
        </p:nvSpPr>
        <p:spPr>
          <a:xfrm>
            <a:off x="1646887" y="2849138"/>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51" name="Google Shape;351;p20"/>
          <p:cNvSpPr/>
          <p:nvPr/>
        </p:nvSpPr>
        <p:spPr>
          <a:xfrm>
            <a:off x="1646887" y="328815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p:nvPr/>
        </p:nvSpPr>
        <p:spPr>
          <a:xfrm>
            <a:off x="1646887" y="372731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p:nvPr/>
        </p:nvSpPr>
        <p:spPr>
          <a:xfrm>
            <a:off x="3351141" y="1970946"/>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0"/>
          <p:cNvSpPr/>
          <p:nvPr/>
        </p:nvSpPr>
        <p:spPr>
          <a:xfrm>
            <a:off x="3349984" y="2409962"/>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0"/>
          <p:cNvSpPr/>
          <p:nvPr/>
        </p:nvSpPr>
        <p:spPr>
          <a:xfrm>
            <a:off x="3349984" y="2849138"/>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0"/>
          <p:cNvSpPr/>
          <p:nvPr/>
        </p:nvSpPr>
        <p:spPr>
          <a:xfrm>
            <a:off x="3349984" y="328815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0"/>
          <p:cNvSpPr/>
          <p:nvPr/>
        </p:nvSpPr>
        <p:spPr>
          <a:xfrm>
            <a:off x="3351266" y="372731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p:nvPr/>
        </p:nvSpPr>
        <p:spPr>
          <a:xfrm>
            <a:off x="1649016" y="1387025"/>
            <a:ext cx="1701900" cy="291900"/>
          </a:xfrm>
          <a:prstGeom prst="rect">
            <a:avLst/>
          </a:prstGeom>
          <a:gradFill>
            <a:gsLst>
              <a:gs pos="0">
                <a:schemeClr val="accent4"/>
              </a:gs>
              <a:gs pos="63000">
                <a:srgbClr val="1F86AD"/>
              </a:gs>
              <a:gs pos="100000">
                <a:schemeClr val="accent1"/>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Q1</a:t>
            </a:r>
            <a:endParaRPr b="1" sz="800">
              <a:solidFill>
                <a:srgbClr val="FFFFFF"/>
              </a:solidFill>
              <a:latin typeface="Roboto"/>
              <a:ea typeface="Roboto"/>
              <a:cs typeface="Roboto"/>
              <a:sym typeface="Roboto"/>
            </a:endParaRPr>
          </a:p>
        </p:txBody>
      </p:sp>
      <p:sp>
        <p:nvSpPr>
          <p:cNvPr id="359" name="Google Shape;359;p20"/>
          <p:cNvSpPr/>
          <p:nvPr/>
        </p:nvSpPr>
        <p:spPr>
          <a:xfrm>
            <a:off x="1649016"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LOR</a:t>
            </a:r>
            <a:endParaRPr sz="600">
              <a:solidFill>
                <a:srgbClr val="FFFFFF"/>
              </a:solidFill>
              <a:latin typeface="Roboto"/>
              <a:ea typeface="Roboto"/>
              <a:cs typeface="Roboto"/>
              <a:sym typeface="Roboto"/>
            </a:endParaRPr>
          </a:p>
        </p:txBody>
      </p:sp>
      <p:sp>
        <p:nvSpPr>
          <p:cNvPr id="360" name="Google Shape;360;p20"/>
          <p:cNvSpPr/>
          <p:nvPr/>
        </p:nvSpPr>
        <p:spPr>
          <a:xfrm>
            <a:off x="2216343"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IPS</a:t>
            </a:r>
            <a:endParaRPr sz="600">
              <a:solidFill>
                <a:srgbClr val="FFFFFF"/>
              </a:solidFill>
              <a:latin typeface="Roboto"/>
              <a:ea typeface="Roboto"/>
              <a:cs typeface="Roboto"/>
              <a:sym typeface="Roboto"/>
            </a:endParaRPr>
          </a:p>
        </p:txBody>
      </p:sp>
      <p:sp>
        <p:nvSpPr>
          <p:cNvPr id="361" name="Google Shape;361;p20"/>
          <p:cNvSpPr/>
          <p:nvPr/>
        </p:nvSpPr>
        <p:spPr>
          <a:xfrm>
            <a:off x="2783671"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DOL</a:t>
            </a:r>
            <a:endParaRPr sz="600">
              <a:solidFill>
                <a:srgbClr val="FFFFFF"/>
              </a:solidFill>
              <a:latin typeface="Roboto"/>
              <a:ea typeface="Roboto"/>
              <a:cs typeface="Roboto"/>
              <a:sym typeface="Roboto"/>
            </a:endParaRPr>
          </a:p>
        </p:txBody>
      </p:sp>
      <p:sp>
        <p:nvSpPr>
          <p:cNvPr id="362" name="Google Shape;362;p20"/>
          <p:cNvSpPr/>
          <p:nvPr/>
        </p:nvSpPr>
        <p:spPr>
          <a:xfrm>
            <a:off x="3352116" y="1387025"/>
            <a:ext cx="1701900" cy="291900"/>
          </a:xfrm>
          <a:prstGeom prst="rect">
            <a:avLst/>
          </a:prstGeom>
          <a:gradFill>
            <a:gsLst>
              <a:gs pos="0">
                <a:schemeClr val="accent4"/>
              </a:gs>
              <a:gs pos="63000">
                <a:srgbClr val="1F86AD"/>
              </a:gs>
              <a:gs pos="100000">
                <a:schemeClr val="accent1"/>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Q2</a:t>
            </a:r>
            <a:endParaRPr b="1" sz="800">
              <a:solidFill>
                <a:srgbClr val="FFFFFF"/>
              </a:solidFill>
              <a:latin typeface="Roboto"/>
              <a:ea typeface="Roboto"/>
              <a:cs typeface="Roboto"/>
              <a:sym typeface="Roboto"/>
            </a:endParaRPr>
          </a:p>
        </p:txBody>
      </p:sp>
      <p:sp>
        <p:nvSpPr>
          <p:cNvPr id="363" name="Google Shape;363;p20"/>
          <p:cNvSpPr/>
          <p:nvPr/>
        </p:nvSpPr>
        <p:spPr>
          <a:xfrm>
            <a:off x="3352116"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LOR</a:t>
            </a:r>
            <a:endParaRPr sz="600">
              <a:solidFill>
                <a:srgbClr val="FFFFFF"/>
              </a:solidFill>
              <a:latin typeface="Roboto"/>
              <a:ea typeface="Roboto"/>
              <a:cs typeface="Roboto"/>
              <a:sym typeface="Roboto"/>
            </a:endParaRPr>
          </a:p>
        </p:txBody>
      </p:sp>
      <p:sp>
        <p:nvSpPr>
          <p:cNvPr id="364" name="Google Shape;364;p20"/>
          <p:cNvSpPr/>
          <p:nvPr/>
        </p:nvSpPr>
        <p:spPr>
          <a:xfrm>
            <a:off x="3919444"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IPS</a:t>
            </a:r>
            <a:endParaRPr sz="600">
              <a:solidFill>
                <a:srgbClr val="FFFFFF"/>
              </a:solidFill>
              <a:latin typeface="Roboto"/>
              <a:ea typeface="Roboto"/>
              <a:cs typeface="Roboto"/>
              <a:sym typeface="Roboto"/>
            </a:endParaRPr>
          </a:p>
        </p:txBody>
      </p:sp>
      <p:sp>
        <p:nvSpPr>
          <p:cNvPr id="365" name="Google Shape;365;p20"/>
          <p:cNvSpPr/>
          <p:nvPr/>
        </p:nvSpPr>
        <p:spPr>
          <a:xfrm>
            <a:off x="4486771"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DOL</a:t>
            </a:r>
            <a:endParaRPr sz="600">
              <a:solidFill>
                <a:srgbClr val="FFFFFF"/>
              </a:solidFill>
              <a:latin typeface="Roboto"/>
              <a:ea typeface="Roboto"/>
              <a:cs typeface="Roboto"/>
              <a:sym typeface="Roboto"/>
            </a:endParaRPr>
          </a:p>
        </p:txBody>
      </p:sp>
      <p:sp>
        <p:nvSpPr>
          <p:cNvPr id="366" name="Google Shape;366;p20"/>
          <p:cNvSpPr/>
          <p:nvPr/>
        </p:nvSpPr>
        <p:spPr>
          <a:xfrm>
            <a:off x="5054556" y="1970946"/>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0"/>
          <p:cNvSpPr/>
          <p:nvPr/>
        </p:nvSpPr>
        <p:spPr>
          <a:xfrm>
            <a:off x="5054681" y="2409962"/>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0"/>
          <p:cNvSpPr/>
          <p:nvPr/>
        </p:nvSpPr>
        <p:spPr>
          <a:xfrm>
            <a:off x="5054681" y="2849138"/>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0"/>
          <p:cNvSpPr/>
          <p:nvPr/>
        </p:nvSpPr>
        <p:spPr>
          <a:xfrm>
            <a:off x="5054681" y="328815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0"/>
          <p:cNvSpPr/>
          <p:nvPr/>
        </p:nvSpPr>
        <p:spPr>
          <a:xfrm>
            <a:off x="5055531" y="1387025"/>
            <a:ext cx="1701900" cy="291900"/>
          </a:xfrm>
          <a:prstGeom prst="rect">
            <a:avLst/>
          </a:prstGeom>
          <a:gradFill>
            <a:gsLst>
              <a:gs pos="0">
                <a:schemeClr val="accent4"/>
              </a:gs>
              <a:gs pos="63000">
                <a:srgbClr val="1F86AD"/>
              </a:gs>
              <a:gs pos="100000">
                <a:schemeClr val="accent1"/>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Q3</a:t>
            </a:r>
            <a:endParaRPr b="1" sz="800">
              <a:solidFill>
                <a:srgbClr val="FFFFFF"/>
              </a:solidFill>
              <a:latin typeface="Roboto"/>
              <a:ea typeface="Roboto"/>
              <a:cs typeface="Roboto"/>
              <a:sym typeface="Roboto"/>
            </a:endParaRPr>
          </a:p>
        </p:txBody>
      </p:sp>
      <p:sp>
        <p:nvSpPr>
          <p:cNvPr id="371" name="Google Shape;371;p20"/>
          <p:cNvSpPr/>
          <p:nvPr/>
        </p:nvSpPr>
        <p:spPr>
          <a:xfrm>
            <a:off x="5055531"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LOR</a:t>
            </a:r>
            <a:endParaRPr sz="600">
              <a:solidFill>
                <a:srgbClr val="FFFFFF"/>
              </a:solidFill>
              <a:latin typeface="Roboto"/>
              <a:ea typeface="Roboto"/>
              <a:cs typeface="Roboto"/>
              <a:sym typeface="Roboto"/>
            </a:endParaRPr>
          </a:p>
        </p:txBody>
      </p:sp>
      <p:sp>
        <p:nvSpPr>
          <p:cNvPr id="372" name="Google Shape;372;p20"/>
          <p:cNvSpPr/>
          <p:nvPr/>
        </p:nvSpPr>
        <p:spPr>
          <a:xfrm>
            <a:off x="5622859"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IPS</a:t>
            </a:r>
            <a:endParaRPr sz="600">
              <a:solidFill>
                <a:srgbClr val="FFFFFF"/>
              </a:solidFill>
              <a:latin typeface="Roboto"/>
              <a:ea typeface="Roboto"/>
              <a:cs typeface="Roboto"/>
              <a:sym typeface="Roboto"/>
            </a:endParaRPr>
          </a:p>
        </p:txBody>
      </p:sp>
      <p:sp>
        <p:nvSpPr>
          <p:cNvPr id="373" name="Google Shape;373;p20"/>
          <p:cNvSpPr/>
          <p:nvPr/>
        </p:nvSpPr>
        <p:spPr>
          <a:xfrm>
            <a:off x="6190186"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DOL</a:t>
            </a:r>
            <a:endParaRPr sz="600">
              <a:solidFill>
                <a:srgbClr val="FFFFFF"/>
              </a:solidFill>
              <a:latin typeface="Roboto"/>
              <a:ea typeface="Roboto"/>
              <a:cs typeface="Roboto"/>
              <a:sym typeface="Roboto"/>
            </a:endParaRPr>
          </a:p>
        </p:txBody>
      </p:sp>
      <p:sp>
        <p:nvSpPr>
          <p:cNvPr id="374" name="Google Shape;374;p20"/>
          <p:cNvSpPr/>
          <p:nvPr/>
        </p:nvSpPr>
        <p:spPr>
          <a:xfrm>
            <a:off x="6756986" y="1970946"/>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0"/>
          <p:cNvSpPr/>
          <p:nvPr/>
        </p:nvSpPr>
        <p:spPr>
          <a:xfrm>
            <a:off x="6757110" y="2409962"/>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0"/>
          <p:cNvSpPr/>
          <p:nvPr/>
        </p:nvSpPr>
        <p:spPr>
          <a:xfrm>
            <a:off x="6756986" y="2849138"/>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0"/>
          <p:cNvSpPr/>
          <p:nvPr/>
        </p:nvSpPr>
        <p:spPr>
          <a:xfrm>
            <a:off x="6756986" y="3288153"/>
            <a:ext cx="1701900" cy="439500"/>
          </a:xfrm>
          <a:prstGeom prst="rect">
            <a:avLst/>
          </a:prstGeom>
          <a:solidFill>
            <a:srgbClr val="EDEDE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0"/>
          <p:cNvSpPr/>
          <p:nvPr/>
        </p:nvSpPr>
        <p:spPr>
          <a:xfrm>
            <a:off x="6757961" y="1387025"/>
            <a:ext cx="1701900" cy="291900"/>
          </a:xfrm>
          <a:prstGeom prst="rect">
            <a:avLst/>
          </a:prstGeom>
          <a:gradFill>
            <a:gsLst>
              <a:gs pos="0">
                <a:schemeClr val="accent4"/>
              </a:gs>
              <a:gs pos="63000">
                <a:srgbClr val="1F86AD"/>
              </a:gs>
              <a:gs pos="100000">
                <a:schemeClr val="accent1"/>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Roboto"/>
                <a:ea typeface="Roboto"/>
                <a:cs typeface="Roboto"/>
                <a:sym typeface="Roboto"/>
              </a:rPr>
              <a:t>Q4</a:t>
            </a:r>
            <a:endParaRPr b="1" sz="800">
              <a:solidFill>
                <a:srgbClr val="FFFFFF"/>
              </a:solidFill>
              <a:latin typeface="Roboto"/>
              <a:ea typeface="Roboto"/>
              <a:cs typeface="Roboto"/>
              <a:sym typeface="Roboto"/>
            </a:endParaRPr>
          </a:p>
        </p:txBody>
      </p:sp>
      <p:sp>
        <p:nvSpPr>
          <p:cNvPr id="379" name="Google Shape;379;p20"/>
          <p:cNvSpPr/>
          <p:nvPr/>
        </p:nvSpPr>
        <p:spPr>
          <a:xfrm>
            <a:off x="6757961"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LOR</a:t>
            </a:r>
            <a:endParaRPr sz="600">
              <a:solidFill>
                <a:srgbClr val="FFFFFF"/>
              </a:solidFill>
              <a:latin typeface="Roboto"/>
              <a:ea typeface="Roboto"/>
              <a:cs typeface="Roboto"/>
              <a:sym typeface="Roboto"/>
            </a:endParaRPr>
          </a:p>
        </p:txBody>
      </p:sp>
      <p:sp>
        <p:nvSpPr>
          <p:cNvPr id="380" name="Google Shape;380;p20"/>
          <p:cNvSpPr/>
          <p:nvPr/>
        </p:nvSpPr>
        <p:spPr>
          <a:xfrm>
            <a:off x="7325288"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IPS</a:t>
            </a:r>
            <a:endParaRPr sz="600">
              <a:solidFill>
                <a:srgbClr val="FFFFFF"/>
              </a:solidFill>
              <a:latin typeface="Roboto"/>
              <a:ea typeface="Roboto"/>
              <a:cs typeface="Roboto"/>
              <a:sym typeface="Roboto"/>
            </a:endParaRPr>
          </a:p>
        </p:txBody>
      </p:sp>
      <p:sp>
        <p:nvSpPr>
          <p:cNvPr id="381" name="Google Shape;381;p20"/>
          <p:cNvSpPr/>
          <p:nvPr/>
        </p:nvSpPr>
        <p:spPr>
          <a:xfrm>
            <a:off x="7892616" y="1678982"/>
            <a:ext cx="566700" cy="2919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FFFFFF"/>
                </a:solidFill>
                <a:latin typeface="Roboto"/>
                <a:ea typeface="Roboto"/>
                <a:cs typeface="Roboto"/>
                <a:sym typeface="Roboto"/>
              </a:rPr>
              <a:t>DOL</a:t>
            </a:r>
            <a:endParaRPr sz="600">
              <a:solidFill>
                <a:srgbClr val="FFFFFF"/>
              </a:solidFill>
              <a:latin typeface="Roboto"/>
              <a:ea typeface="Roboto"/>
              <a:cs typeface="Roboto"/>
              <a:sym typeface="Roboto"/>
            </a:endParaRPr>
          </a:p>
        </p:txBody>
      </p:sp>
      <p:sp>
        <p:nvSpPr>
          <p:cNvPr id="382" name="Google Shape;382;p20"/>
          <p:cNvSpPr/>
          <p:nvPr/>
        </p:nvSpPr>
        <p:spPr>
          <a:xfrm flipH="1" rot="5400000">
            <a:off x="4130590" y="2227639"/>
            <a:ext cx="138600" cy="1686000"/>
          </a:xfrm>
          <a:prstGeom prst="round2SameRect">
            <a:avLst>
              <a:gd fmla="val 50000" name="adj1"/>
              <a:gd fmla="val 5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
          <p:cNvSpPr/>
          <p:nvPr/>
        </p:nvSpPr>
        <p:spPr>
          <a:xfrm flipH="1" rot="5400000">
            <a:off x="3358950" y="3002904"/>
            <a:ext cx="134100" cy="134100"/>
          </a:xfrm>
          <a:prstGeom prst="round2SameRect">
            <a:avLst>
              <a:gd fmla="val 50000" name="adj1"/>
              <a:gd fmla="val 50000" name="adj2"/>
            </a:avLst>
          </a:prstGeom>
          <a:gradFill>
            <a:gsLst>
              <a:gs pos="0">
                <a:schemeClr val="accent4"/>
              </a:gs>
              <a:gs pos="69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0"/>
          <p:cNvSpPr/>
          <p:nvPr/>
        </p:nvSpPr>
        <p:spPr>
          <a:xfrm flipH="1" rot="5400000">
            <a:off x="3578094" y="1231098"/>
            <a:ext cx="133500" cy="2796900"/>
          </a:xfrm>
          <a:prstGeom prst="round2SameRect">
            <a:avLst>
              <a:gd fmla="val 50000" name="adj1"/>
              <a:gd fmla="val 5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0"/>
          <p:cNvSpPr/>
          <p:nvPr/>
        </p:nvSpPr>
        <p:spPr>
          <a:xfrm flipH="1" rot="5400000">
            <a:off x="2496353" y="2312591"/>
            <a:ext cx="134700" cy="634500"/>
          </a:xfrm>
          <a:prstGeom prst="round2SameRect">
            <a:avLst>
              <a:gd fmla="val 50000" name="adj1"/>
              <a:gd fmla="val 50000" name="adj2"/>
            </a:avLst>
          </a:prstGeom>
          <a:gradFill>
            <a:gsLst>
              <a:gs pos="0">
                <a:schemeClr val="accent4"/>
              </a:gs>
              <a:gs pos="69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p:nvPr/>
        </p:nvSpPr>
        <p:spPr>
          <a:xfrm>
            <a:off x="684288" y="2409969"/>
            <a:ext cx="963300" cy="439500"/>
          </a:xfrm>
          <a:prstGeom prst="rect">
            <a:avLst/>
          </a:prstGeom>
          <a:gradFill>
            <a:gsLst>
              <a:gs pos="0">
                <a:schemeClr val="accent4"/>
              </a:gs>
              <a:gs pos="100000">
                <a:srgbClr val="189BA9"/>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Lorem ipsum</a:t>
            </a:r>
            <a:endParaRPr b="1" sz="800">
              <a:solidFill>
                <a:srgbClr val="FFFFFF"/>
              </a:solidFill>
              <a:latin typeface="Roboto"/>
              <a:ea typeface="Roboto"/>
              <a:cs typeface="Roboto"/>
              <a:sym typeface="Roboto"/>
            </a:endParaRPr>
          </a:p>
        </p:txBody>
      </p:sp>
      <p:sp>
        <p:nvSpPr>
          <p:cNvPr id="387" name="Google Shape;387;p20"/>
          <p:cNvSpPr/>
          <p:nvPr/>
        </p:nvSpPr>
        <p:spPr>
          <a:xfrm>
            <a:off x="684288" y="2849143"/>
            <a:ext cx="963300" cy="439500"/>
          </a:xfrm>
          <a:prstGeom prst="rect">
            <a:avLst/>
          </a:prstGeom>
          <a:gradFill>
            <a:gsLst>
              <a:gs pos="0">
                <a:schemeClr val="accent4"/>
              </a:gs>
              <a:gs pos="100000">
                <a:srgbClr val="189BA9"/>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Lorem ipsum</a:t>
            </a:r>
            <a:r>
              <a:rPr b="1" lang="en" sz="800">
                <a:solidFill>
                  <a:srgbClr val="FFFFFF"/>
                </a:solidFill>
                <a:latin typeface="Roboto"/>
                <a:ea typeface="Roboto"/>
                <a:cs typeface="Roboto"/>
                <a:sym typeface="Roboto"/>
              </a:rPr>
              <a:t>   </a:t>
            </a:r>
            <a:endParaRPr b="1" sz="800">
              <a:solidFill>
                <a:srgbClr val="FFFFFF"/>
              </a:solidFill>
              <a:latin typeface="Roboto"/>
              <a:ea typeface="Roboto"/>
              <a:cs typeface="Roboto"/>
              <a:sym typeface="Roboto"/>
            </a:endParaRPr>
          </a:p>
        </p:txBody>
      </p:sp>
      <p:sp>
        <p:nvSpPr>
          <p:cNvPr id="388" name="Google Shape;388;p20"/>
          <p:cNvSpPr/>
          <p:nvPr/>
        </p:nvSpPr>
        <p:spPr>
          <a:xfrm>
            <a:off x="684288" y="3288156"/>
            <a:ext cx="963300" cy="439500"/>
          </a:xfrm>
          <a:prstGeom prst="rect">
            <a:avLst/>
          </a:prstGeom>
          <a:gradFill>
            <a:gsLst>
              <a:gs pos="0">
                <a:schemeClr val="accent4"/>
              </a:gs>
              <a:gs pos="100000">
                <a:srgbClr val="189BA9"/>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Lorem ipsum</a:t>
            </a:r>
            <a:endParaRPr b="1" sz="800">
              <a:solidFill>
                <a:srgbClr val="FFFFFF"/>
              </a:solidFill>
              <a:latin typeface="Roboto"/>
              <a:ea typeface="Roboto"/>
              <a:cs typeface="Roboto"/>
              <a:sym typeface="Roboto"/>
            </a:endParaRPr>
          </a:p>
        </p:txBody>
      </p:sp>
      <p:sp>
        <p:nvSpPr>
          <p:cNvPr id="389" name="Google Shape;389;p20"/>
          <p:cNvSpPr/>
          <p:nvPr/>
        </p:nvSpPr>
        <p:spPr>
          <a:xfrm>
            <a:off x="684288" y="3727313"/>
            <a:ext cx="963300" cy="439500"/>
          </a:xfrm>
          <a:prstGeom prst="rect">
            <a:avLst/>
          </a:prstGeom>
          <a:gradFill>
            <a:gsLst>
              <a:gs pos="0">
                <a:schemeClr val="accent4"/>
              </a:gs>
              <a:gs pos="100000">
                <a:srgbClr val="189BA9"/>
              </a:gs>
            </a:gsLst>
            <a:lin ang="8099331" scaled="0"/>
          </a:gra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Lorem ipsum</a:t>
            </a:r>
            <a:endParaRPr b="1" sz="800">
              <a:solidFill>
                <a:srgbClr val="FFFFFF"/>
              </a:solidFill>
              <a:latin typeface="Roboto"/>
              <a:ea typeface="Roboto"/>
              <a:cs typeface="Roboto"/>
              <a:sym typeface="Roboto"/>
            </a:endParaRPr>
          </a:p>
        </p:txBody>
      </p:sp>
      <p:sp>
        <p:nvSpPr>
          <p:cNvPr id="390" name="Google Shape;390;p20"/>
          <p:cNvSpPr/>
          <p:nvPr/>
        </p:nvSpPr>
        <p:spPr>
          <a:xfrm>
            <a:off x="684288" y="1387025"/>
            <a:ext cx="963300" cy="1023600"/>
          </a:xfrm>
          <a:prstGeom prst="rect">
            <a:avLst/>
          </a:prstGeom>
          <a:gradFill>
            <a:gsLst>
              <a:gs pos="0">
                <a:schemeClr val="accent1"/>
              </a:gs>
              <a:gs pos="100000">
                <a:srgbClr val="351C75"/>
              </a:gs>
            </a:gsLst>
            <a:lin ang="5400700" scaled="0"/>
          </a:gradFill>
          <a:ln cap="flat" cmpd="sng" w="9525">
            <a:solidFill>
              <a:srgbClr val="FFFF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Roboto"/>
                <a:ea typeface="Roboto"/>
                <a:cs typeface="Roboto"/>
                <a:sym typeface="Roboto"/>
              </a:rPr>
              <a:t>Lorem ipsum</a:t>
            </a:r>
            <a:endParaRPr sz="800">
              <a:solidFill>
                <a:srgbClr val="FFFFFF"/>
              </a:solidFill>
              <a:latin typeface="Roboto"/>
              <a:ea typeface="Roboto"/>
              <a:cs typeface="Roboto"/>
              <a:sym typeface="Roboto"/>
            </a:endParaRPr>
          </a:p>
          <a:p>
            <a:pPr indent="0" lvl="0" marL="0" rtl="0" algn="l">
              <a:spcBef>
                <a:spcPts val="0"/>
              </a:spcBef>
              <a:spcAft>
                <a:spcPts val="0"/>
              </a:spcAft>
              <a:buNone/>
            </a:pPr>
            <a:r>
              <a:t/>
            </a:r>
            <a:endParaRPr sz="800">
              <a:solidFill>
                <a:srgbClr val="FFFFFF"/>
              </a:solidFill>
              <a:latin typeface="Roboto"/>
              <a:ea typeface="Roboto"/>
              <a:cs typeface="Roboto"/>
              <a:sym typeface="Roboto"/>
            </a:endParaRPr>
          </a:p>
        </p:txBody>
      </p:sp>
      <p:sp>
        <p:nvSpPr>
          <p:cNvPr id="391" name="Google Shape;391;p20"/>
          <p:cNvSpPr/>
          <p:nvPr/>
        </p:nvSpPr>
        <p:spPr>
          <a:xfrm flipH="1" rot="5400000">
            <a:off x="2988037" y="1064290"/>
            <a:ext cx="134400" cy="2252400"/>
          </a:xfrm>
          <a:prstGeom prst="round2SameRect">
            <a:avLst>
              <a:gd fmla="val 50000" name="adj1"/>
              <a:gd fmla="val 5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0"/>
          <p:cNvSpPr/>
          <p:nvPr/>
        </p:nvSpPr>
        <p:spPr>
          <a:xfrm flipH="1" rot="5400000">
            <a:off x="2043440" y="1872932"/>
            <a:ext cx="134700" cy="635100"/>
          </a:xfrm>
          <a:prstGeom prst="round2SameRect">
            <a:avLst>
              <a:gd fmla="val 50000" name="adj1"/>
              <a:gd fmla="val 50000" name="adj2"/>
            </a:avLst>
          </a:prstGeom>
          <a:gradFill>
            <a:gsLst>
              <a:gs pos="0">
                <a:schemeClr val="accent4"/>
              </a:gs>
              <a:gs pos="69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0"/>
          <p:cNvSpPr/>
          <p:nvPr/>
        </p:nvSpPr>
        <p:spPr>
          <a:xfrm>
            <a:off x="2203044" y="2168957"/>
            <a:ext cx="42300" cy="429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
          <p:cNvSpPr/>
          <p:nvPr/>
        </p:nvSpPr>
        <p:spPr>
          <a:xfrm>
            <a:off x="3034048" y="2168956"/>
            <a:ext cx="42300" cy="429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p:nvPr/>
        </p:nvSpPr>
        <p:spPr>
          <a:xfrm flipH="1" rot="5400000">
            <a:off x="6407496" y="2662597"/>
            <a:ext cx="130500" cy="1692000"/>
          </a:xfrm>
          <a:prstGeom prst="round2SameRect">
            <a:avLst>
              <a:gd fmla="val 50000" name="adj1"/>
              <a:gd fmla="val 5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0"/>
          <p:cNvSpPr/>
          <p:nvPr/>
        </p:nvSpPr>
        <p:spPr>
          <a:xfrm flipH="1" rot="5400000">
            <a:off x="5626710" y="3440981"/>
            <a:ext cx="134100" cy="134100"/>
          </a:xfrm>
          <a:prstGeom prst="round2SameRect">
            <a:avLst>
              <a:gd fmla="val 50000" name="adj1"/>
              <a:gd fmla="val 50000" name="adj2"/>
            </a:avLst>
          </a:prstGeom>
          <a:gradFill>
            <a:gsLst>
              <a:gs pos="0">
                <a:schemeClr val="accent4"/>
              </a:gs>
              <a:gs pos="69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txBox="1"/>
          <p:nvPr/>
        </p:nvSpPr>
        <p:spPr>
          <a:xfrm>
            <a:off x="7953180" y="4197229"/>
            <a:ext cx="500100" cy="9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600">
                <a:solidFill>
                  <a:srgbClr val="505050"/>
                </a:solidFill>
                <a:latin typeface="Roboto"/>
                <a:ea typeface="Roboto"/>
                <a:cs typeface="Roboto"/>
                <a:sym typeface="Roboto"/>
              </a:rPr>
              <a:t>LOREM</a:t>
            </a:r>
            <a:endParaRPr>
              <a:solidFill>
                <a:srgbClr val="505050"/>
              </a:solidFill>
            </a:endParaRPr>
          </a:p>
        </p:txBody>
      </p:sp>
      <p:sp>
        <p:nvSpPr>
          <p:cNvPr id="398" name="Google Shape;398;p20"/>
          <p:cNvSpPr/>
          <p:nvPr/>
        </p:nvSpPr>
        <p:spPr>
          <a:xfrm>
            <a:off x="7950773" y="4212518"/>
            <a:ext cx="62700" cy="54600"/>
          </a:xfrm>
          <a:prstGeom prst="triangle">
            <a:avLst>
              <a:gd fmla="val 50000" name="adj"/>
            </a:avLst>
          </a:prstGeom>
          <a:solidFill>
            <a:srgbClr val="50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0"/>
          <p:cNvSpPr/>
          <p:nvPr/>
        </p:nvSpPr>
        <p:spPr>
          <a:xfrm flipH="1" rot="5400000">
            <a:off x="7257052" y="2818863"/>
            <a:ext cx="134400" cy="2257200"/>
          </a:xfrm>
          <a:prstGeom prst="round2SameRect">
            <a:avLst>
              <a:gd fmla="val 0" name="adj1"/>
              <a:gd fmla="val 5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0"/>
          <p:cNvSpPr/>
          <p:nvPr/>
        </p:nvSpPr>
        <p:spPr>
          <a:xfrm flipH="1" rot="5400000">
            <a:off x="6195733" y="3880397"/>
            <a:ext cx="134100" cy="134100"/>
          </a:xfrm>
          <a:prstGeom prst="round2SameRect">
            <a:avLst>
              <a:gd fmla="val 50000" name="adj1"/>
              <a:gd fmla="val 50000" name="adj2"/>
            </a:avLst>
          </a:prstGeom>
          <a:gradFill>
            <a:gsLst>
              <a:gs pos="0">
                <a:schemeClr val="accent4"/>
              </a:gs>
              <a:gs pos="69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OUT SUBTITLE">
  <p:cSld name="TITLE_5">
    <p:spTree>
      <p:nvGrpSpPr>
        <p:cNvPr id="7" name="Shape 7"/>
        <p:cNvGrpSpPr/>
        <p:nvPr/>
      </p:nvGrpSpPr>
      <p:grpSpPr>
        <a:xfrm>
          <a:off x="0" y="0"/>
          <a:ext cx="0" cy="0"/>
          <a:chOff x="0" y="0"/>
          <a:chExt cx="0" cy="0"/>
        </a:xfrm>
      </p:grpSpPr>
      <p:pic>
        <p:nvPicPr>
          <p:cNvPr id="8" name="Google Shape;8;p3"/>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9" name="Google Shape;9;p3"/>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10" name="Google Shape;10;p3"/>
          <p:cNvSpPr txBox="1"/>
          <p:nvPr>
            <p:ph type="title"/>
          </p:nvPr>
        </p:nvSpPr>
        <p:spPr>
          <a:xfrm>
            <a:off x="580125" y="343925"/>
            <a:ext cx="7983900" cy="389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with branches">
  <p:cSld name="TITLE_5_2_1_3_1_1_1">
    <p:spTree>
      <p:nvGrpSpPr>
        <p:cNvPr id="401" name="Shape 401"/>
        <p:cNvGrpSpPr/>
        <p:nvPr/>
      </p:nvGrpSpPr>
      <p:grpSpPr>
        <a:xfrm>
          <a:off x="0" y="0"/>
          <a:ext cx="0" cy="0"/>
          <a:chOff x="0" y="0"/>
          <a:chExt cx="0" cy="0"/>
        </a:xfrm>
      </p:grpSpPr>
      <p:grpSp>
        <p:nvGrpSpPr>
          <p:cNvPr id="402" name="Google Shape;402;p21"/>
          <p:cNvGrpSpPr/>
          <p:nvPr/>
        </p:nvGrpSpPr>
        <p:grpSpPr>
          <a:xfrm>
            <a:off x="34891" y="4701942"/>
            <a:ext cx="2720709" cy="359251"/>
            <a:chOff x="30541" y="4701942"/>
            <a:chExt cx="2720709" cy="359251"/>
          </a:xfrm>
        </p:grpSpPr>
        <p:pic>
          <p:nvPicPr>
            <p:cNvPr id="403" name="Google Shape;403;p21"/>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04" name="Google Shape;404;p21"/>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
        <p:nvSpPr>
          <p:cNvPr id="405" name="Google Shape;405;p21"/>
          <p:cNvSpPr txBox="1"/>
          <p:nvPr>
            <p:ph type="title"/>
          </p:nvPr>
        </p:nvSpPr>
        <p:spPr>
          <a:xfrm>
            <a:off x="580125" y="314625"/>
            <a:ext cx="79605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Font typeface="Inter SemiBold"/>
              <a:buNone/>
              <a:defRPr>
                <a:latin typeface="Inter SemiBold"/>
                <a:ea typeface="Inter SemiBold"/>
                <a:cs typeface="Inter SemiBold"/>
                <a:sym typeface="Inter SemiBold"/>
              </a:defRPr>
            </a:lvl2pPr>
            <a:lvl3pPr lvl="2" rtl="0">
              <a:spcBef>
                <a:spcPts val="0"/>
              </a:spcBef>
              <a:spcAft>
                <a:spcPts val="0"/>
              </a:spcAft>
              <a:buSzPts val="1400"/>
              <a:buFont typeface="Inter SemiBold"/>
              <a:buNone/>
              <a:defRPr>
                <a:latin typeface="Inter SemiBold"/>
                <a:ea typeface="Inter SemiBold"/>
                <a:cs typeface="Inter SemiBold"/>
                <a:sym typeface="Inter SemiBold"/>
              </a:defRPr>
            </a:lvl3pPr>
            <a:lvl4pPr lvl="3" rtl="0">
              <a:spcBef>
                <a:spcPts val="0"/>
              </a:spcBef>
              <a:spcAft>
                <a:spcPts val="0"/>
              </a:spcAft>
              <a:buSzPts val="1400"/>
              <a:buFont typeface="Inter SemiBold"/>
              <a:buNone/>
              <a:defRPr>
                <a:latin typeface="Inter SemiBold"/>
                <a:ea typeface="Inter SemiBold"/>
                <a:cs typeface="Inter SemiBold"/>
                <a:sym typeface="Inter SemiBold"/>
              </a:defRPr>
            </a:lvl4pPr>
            <a:lvl5pPr lvl="4" rtl="0">
              <a:spcBef>
                <a:spcPts val="0"/>
              </a:spcBef>
              <a:spcAft>
                <a:spcPts val="0"/>
              </a:spcAft>
              <a:buSzPts val="1400"/>
              <a:buFont typeface="Inter SemiBold"/>
              <a:buNone/>
              <a:defRPr>
                <a:latin typeface="Inter SemiBold"/>
                <a:ea typeface="Inter SemiBold"/>
                <a:cs typeface="Inter SemiBold"/>
                <a:sym typeface="Inter SemiBold"/>
              </a:defRPr>
            </a:lvl5pPr>
            <a:lvl6pPr lvl="5" rtl="0">
              <a:spcBef>
                <a:spcPts val="0"/>
              </a:spcBef>
              <a:spcAft>
                <a:spcPts val="0"/>
              </a:spcAft>
              <a:buSzPts val="1400"/>
              <a:buFont typeface="Inter SemiBold"/>
              <a:buNone/>
              <a:defRPr>
                <a:latin typeface="Inter SemiBold"/>
                <a:ea typeface="Inter SemiBold"/>
                <a:cs typeface="Inter SemiBold"/>
                <a:sym typeface="Inter SemiBold"/>
              </a:defRPr>
            </a:lvl6pPr>
            <a:lvl7pPr lvl="6" rtl="0">
              <a:spcBef>
                <a:spcPts val="0"/>
              </a:spcBef>
              <a:spcAft>
                <a:spcPts val="0"/>
              </a:spcAft>
              <a:buSzPts val="1400"/>
              <a:buFont typeface="Inter SemiBold"/>
              <a:buNone/>
              <a:defRPr>
                <a:latin typeface="Inter SemiBold"/>
                <a:ea typeface="Inter SemiBold"/>
                <a:cs typeface="Inter SemiBold"/>
                <a:sym typeface="Inter SemiBold"/>
              </a:defRPr>
            </a:lvl7pPr>
            <a:lvl8pPr lvl="7" rtl="0">
              <a:spcBef>
                <a:spcPts val="0"/>
              </a:spcBef>
              <a:spcAft>
                <a:spcPts val="0"/>
              </a:spcAft>
              <a:buSzPts val="1400"/>
              <a:buFont typeface="Inter SemiBold"/>
              <a:buNone/>
              <a:defRPr>
                <a:latin typeface="Inter SemiBold"/>
                <a:ea typeface="Inter SemiBold"/>
                <a:cs typeface="Inter SemiBold"/>
                <a:sym typeface="Inter SemiBold"/>
              </a:defRPr>
            </a:lvl8pPr>
            <a:lvl9pPr lvl="8" rtl="0">
              <a:spcBef>
                <a:spcPts val="0"/>
              </a:spcBef>
              <a:spcAft>
                <a:spcPts val="0"/>
              </a:spcAft>
              <a:buSzPts val="1400"/>
              <a:buFont typeface="Inter SemiBold"/>
              <a:buNone/>
              <a:defRPr>
                <a:latin typeface="Inter SemiBold"/>
                <a:ea typeface="Inter SemiBold"/>
                <a:cs typeface="Inter SemiBold"/>
                <a:sym typeface="Inter SemiBold"/>
              </a:defRPr>
            </a:lvl9pPr>
          </a:lstStyle>
          <a:p/>
        </p:txBody>
      </p:sp>
      <p:sp>
        <p:nvSpPr>
          <p:cNvPr id="406" name="Google Shape;406;p21"/>
          <p:cNvSpPr txBox="1"/>
          <p:nvPr/>
        </p:nvSpPr>
        <p:spPr>
          <a:xfrm>
            <a:off x="579975" y="551225"/>
            <a:ext cx="7960500" cy="477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b="1" sz="1900">
              <a:solidFill>
                <a:srgbClr val="FFFFFF"/>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cess map">
  <p:cSld name="TITLE_5_2_1_3_1_1_1_1_2_1">
    <p:spTree>
      <p:nvGrpSpPr>
        <p:cNvPr id="407" name="Shape 407"/>
        <p:cNvGrpSpPr/>
        <p:nvPr/>
      </p:nvGrpSpPr>
      <p:grpSpPr>
        <a:xfrm>
          <a:off x="0" y="0"/>
          <a:ext cx="0" cy="0"/>
          <a:chOff x="0" y="0"/>
          <a:chExt cx="0" cy="0"/>
        </a:xfrm>
      </p:grpSpPr>
      <p:grpSp>
        <p:nvGrpSpPr>
          <p:cNvPr id="408" name="Google Shape;408;p22"/>
          <p:cNvGrpSpPr/>
          <p:nvPr/>
        </p:nvGrpSpPr>
        <p:grpSpPr>
          <a:xfrm>
            <a:off x="34891" y="4701942"/>
            <a:ext cx="2720709" cy="359251"/>
            <a:chOff x="30541" y="4701942"/>
            <a:chExt cx="2720709" cy="359251"/>
          </a:xfrm>
        </p:grpSpPr>
        <p:pic>
          <p:nvPicPr>
            <p:cNvPr id="409" name="Google Shape;409;p22"/>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10" name="Google Shape;410;p22"/>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
        <p:nvSpPr>
          <p:cNvPr id="411" name="Google Shape;411;p22"/>
          <p:cNvSpPr txBox="1"/>
          <p:nvPr>
            <p:ph type="title"/>
          </p:nvPr>
        </p:nvSpPr>
        <p:spPr>
          <a:xfrm>
            <a:off x="580125" y="314625"/>
            <a:ext cx="79605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Font typeface="Inter SemiBold"/>
              <a:buNone/>
              <a:defRPr>
                <a:latin typeface="Inter SemiBold"/>
                <a:ea typeface="Inter SemiBold"/>
                <a:cs typeface="Inter SemiBold"/>
                <a:sym typeface="Inter SemiBold"/>
              </a:defRPr>
            </a:lvl2pPr>
            <a:lvl3pPr lvl="2" rtl="0">
              <a:spcBef>
                <a:spcPts val="0"/>
              </a:spcBef>
              <a:spcAft>
                <a:spcPts val="0"/>
              </a:spcAft>
              <a:buSzPts val="1400"/>
              <a:buFont typeface="Inter SemiBold"/>
              <a:buNone/>
              <a:defRPr>
                <a:latin typeface="Inter SemiBold"/>
                <a:ea typeface="Inter SemiBold"/>
                <a:cs typeface="Inter SemiBold"/>
                <a:sym typeface="Inter SemiBold"/>
              </a:defRPr>
            </a:lvl3pPr>
            <a:lvl4pPr lvl="3" rtl="0">
              <a:spcBef>
                <a:spcPts val="0"/>
              </a:spcBef>
              <a:spcAft>
                <a:spcPts val="0"/>
              </a:spcAft>
              <a:buSzPts val="1400"/>
              <a:buFont typeface="Inter SemiBold"/>
              <a:buNone/>
              <a:defRPr>
                <a:latin typeface="Inter SemiBold"/>
                <a:ea typeface="Inter SemiBold"/>
                <a:cs typeface="Inter SemiBold"/>
                <a:sym typeface="Inter SemiBold"/>
              </a:defRPr>
            </a:lvl4pPr>
            <a:lvl5pPr lvl="4" rtl="0">
              <a:spcBef>
                <a:spcPts val="0"/>
              </a:spcBef>
              <a:spcAft>
                <a:spcPts val="0"/>
              </a:spcAft>
              <a:buSzPts val="1400"/>
              <a:buFont typeface="Inter SemiBold"/>
              <a:buNone/>
              <a:defRPr>
                <a:latin typeface="Inter SemiBold"/>
                <a:ea typeface="Inter SemiBold"/>
                <a:cs typeface="Inter SemiBold"/>
                <a:sym typeface="Inter SemiBold"/>
              </a:defRPr>
            </a:lvl5pPr>
            <a:lvl6pPr lvl="5" rtl="0">
              <a:spcBef>
                <a:spcPts val="0"/>
              </a:spcBef>
              <a:spcAft>
                <a:spcPts val="0"/>
              </a:spcAft>
              <a:buSzPts val="1400"/>
              <a:buFont typeface="Inter SemiBold"/>
              <a:buNone/>
              <a:defRPr>
                <a:latin typeface="Inter SemiBold"/>
                <a:ea typeface="Inter SemiBold"/>
                <a:cs typeface="Inter SemiBold"/>
                <a:sym typeface="Inter SemiBold"/>
              </a:defRPr>
            </a:lvl6pPr>
            <a:lvl7pPr lvl="6" rtl="0">
              <a:spcBef>
                <a:spcPts val="0"/>
              </a:spcBef>
              <a:spcAft>
                <a:spcPts val="0"/>
              </a:spcAft>
              <a:buSzPts val="1400"/>
              <a:buFont typeface="Inter SemiBold"/>
              <a:buNone/>
              <a:defRPr>
                <a:latin typeface="Inter SemiBold"/>
                <a:ea typeface="Inter SemiBold"/>
                <a:cs typeface="Inter SemiBold"/>
                <a:sym typeface="Inter SemiBold"/>
              </a:defRPr>
            </a:lvl7pPr>
            <a:lvl8pPr lvl="7" rtl="0">
              <a:spcBef>
                <a:spcPts val="0"/>
              </a:spcBef>
              <a:spcAft>
                <a:spcPts val="0"/>
              </a:spcAft>
              <a:buSzPts val="1400"/>
              <a:buFont typeface="Inter SemiBold"/>
              <a:buNone/>
              <a:defRPr>
                <a:latin typeface="Inter SemiBold"/>
                <a:ea typeface="Inter SemiBold"/>
                <a:cs typeface="Inter SemiBold"/>
                <a:sym typeface="Inter SemiBold"/>
              </a:defRPr>
            </a:lvl8pPr>
            <a:lvl9pPr lvl="8" rtl="0">
              <a:spcBef>
                <a:spcPts val="0"/>
              </a:spcBef>
              <a:spcAft>
                <a:spcPts val="0"/>
              </a:spcAft>
              <a:buSzPts val="1400"/>
              <a:buFont typeface="Inter SemiBold"/>
              <a:buNone/>
              <a:defRPr>
                <a:latin typeface="Inter SemiBold"/>
                <a:ea typeface="Inter SemiBold"/>
                <a:cs typeface="Inter SemiBold"/>
                <a:sym typeface="Inter SemiBold"/>
              </a:defRPr>
            </a:lvl9pPr>
          </a:lstStyle>
          <a:p/>
        </p:txBody>
      </p:sp>
      <p:sp>
        <p:nvSpPr>
          <p:cNvPr id="412" name="Google Shape;412;p22"/>
          <p:cNvSpPr txBox="1"/>
          <p:nvPr/>
        </p:nvSpPr>
        <p:spPr>
          <a:xfrm>
            <a:off x="579975" y="551225"/>
            <a:ext cx="7960500" cy="477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b="1" sz="1900">
              <a:solidFill>
                <a:srgbClr val="FFFFFF"/>
              </a:solidFill>
              <a:latin typeface="Inter"/>
              <a:ea typeface="Inter"/>
              <a:cs typeface="Inter"/>
              <a:sym typeface="Inter"/>
            </a:endParaRPr>
          </a:p>
        </p:txBody>
      </p:sp>
      <p:pic>
        <p:nvPicPr>
          <p:cNvPr id="413" name="Google Shape;413;p22"/>
          <p:cNvPicPr preferRelativeResize="0"/>
          <p:nvPr/>
        </p:nvPicPr>
        <p:blipFill>
          <a:blip r:embed="rId3">
            <a:alphaModFix/>
          </a:blip>
          <a:stretch>
            <a:fillRect/>
          </a:stretch>
        </p:blipFill>
        <p:spPr>
          <a:xfrm>
            <a:off x="4459654" y="1924752"/>
            <a:ext cx="201170" cy="172484"/>
          </a:xfrm>
          <a:prstGeom prst="rect">
            <a:avLst/>
          </a:prstGeom>
          <a:noFill/>
          <a:ln>
            <a:noFill/>
          </a:ln>
        </p:spPr>
      </p:pic>
      <p:pic>
        <p:nvPicPr>
          <p:cNvPr id="414" name="Google Shape;414;p22"/>
          <p:cNvPicPr preferRelativeResize="0"/>
          <p:nvPr/>
        </p:nvPicPr>
        <p:blipFill>
          <a:blip r:embed="rId3">
            <a:alphaModFix/>
          </a:blip>
          <a:stretch>
            <a:fillRect/>
          </a:stretch>
        </p:blipFill>
        <p:spPr>
          <a:xfrm>
            <a:off x="6068616" y="3125752"/>
            <a:ext cx="201170" cy="172484"/>
          </a:xfrm>
          <a:prstGeom prst="rect">
            <a:avLst/>
          </a:prstGeom>
          <a:noFill/>
          <a:ln>
            <a:noFill/>
          </a:ln>
        </p:spPr>
      </p:pic>
      <p:cxnSp>
        <p:nvCxnSpPr>
          <p:cNvPr id="415" name="Google Shape;415;p22"/>
          <p:cNvCxnSpPr/>
          <p:nvPr/>
        </p:nvCxnSpPr>
        <p:spPr>
          <a:xfrm rot="10800000">
            <a:off x="4733104" y="2012518"/>
            <a:ext cx="867600" cy="0"/>
          </a:xfrm>
          <a:prstGeom prst="straightConnector1">
            <a:avLst/>
          </a:prstGeom>
          <a:noFill/>
          <a:ln cap="flat" cmpd="sng" w="9525">
            <a:solidFill>
              <a:srgbClr val="EEEEEE"/>
            </a:solidFill>
            <a:prstDash val="dot"/>
            <a:round/>
            <a:headEnd len="med" w="med" type="none"/>
            <a:tailEnd len="med" w="med" type="none"/>
          </a:ln>
        </p:spPr>
      </p:cxnSp>
      <p:cxnSp>
        <p:nvCxnSpPr>
          <p:cNvPr id="416" name="Google Shape;416;p22"/>
          <p:cNvCxnSpPr/>
          <p:nvPr/>
        </p:nvCxnSpPr>
        <p:spPr>
          <a:xfrm>
            <a:off x="4530838" y="2156625"/>
            <a:ext cx="0" cy="1268100"/>
          </a:xfrm>
          <a:prstGeom prst="straightConnector1">
            <a:avLst/>
          </a:prstGeom>
          <a:noFill/>
          <a:ln cap="flat" cmpd="sng" w="9525">
            <a:solidFill>
              <a:srgbClr val="EEEEEE"/>
            </a:solidFill>
            <a:prstDash val="dot"/>
            <a:round/>
            <a:headEnd len="med" w="med" type="none"/>
            <a:tailEnd len="med" w="med" type="none"/>
          </a:ln>
        </p:spPr>
      </p:cxnSp>
      <p:cxnSp>
        <p:nvCxnSpPr>
          <p:cNvPr id="417" name="Google Shape;417;p22"/>
          <p:cNvCxnSpPr/>
          <p:nvPr/>
        </p:nvCxnSpPr>
        <p:spPr>
          <a:xfrm rot="10800000">
            <a:off x="3130854" y="3228163"/>
            <a:ext cx="867600" cy="0"/>
          </a:xfrm>
          <a:prstGeom prst="straightConnector1">
            <a:avLst/>
          </a:prstGeom>
          <a:noFill/>
          <a:ln cap="flat" cmpd="sng" w="9525">
            <a:solidFill>
              <a:srgbClr val="EEEEEE"/>
            </a:solidFill>
            <a:prstDash val="dot"/>
            <a:round/>
            <a:headEnd len="med" w="med" type="none"/>
            <a:tailEnd len="med" w="med" type="none"/>
          </a:ln>
        </p:spPr>
      </p:cxnSp>
      <p:cxnSp>
        <p:nvCxnSpPr>
          <p:cNvPr id="418" name="Google Shape;418;p22"/>
          <p:cNvCxnSpPr/>
          <p:nvPr/>
        </p:nvCxnSpPr>
        <p:spPr>
          <a:xfrm rot="10800000">
            <a:off x="2935913" y="1819731"/>
            <a:ext cx="0" cy="1268100"/>
          </a:xfrm>
          <a:prstGeom prst="straightConnector1">
            <a:avLst/>
          </a:prstGeom>
          <a:noFill/>
          <a:ln cap="flat" cmpd="sng" w="9525">
            <a:solidFill>
              <a:srgbClr val="EEEEEE"/>
            </a:solidFill>
            <a:prstDash val="dot"/>
            <a:round/>
            <a:headEnd len="med" w="med" type="none"/>
            <a:tailEnd len="med" w="med" type="none"/>
          </a:ln>
        </p:spPr>
      </p:cxnSp>
      <p:pic>
        <p:nvPicPr>
          <p:cNvPr id="419" name="Google Shape;419;p22"/>
          <p:cNvPicPr preferRelativeResize="0"/>
          <p:nvPr/>
        </p:nvPicPr>
        <p:blipFill>
          <a:blip r:embed="rId3">
            <a:alphaModFix/>
          </a:blip>
          <a:stretch>
            <a:fillRect/>
          </a:stretch>
        </p:blipFill>
        <p:spPr>
          <a:xfrm>
            <a:off x="2850679" y="3141927"/>
            <a:ext cx="201170" cy="172484"/>
          </a:xfrm>
          <a:prstGeom prst="rect">
            <a:avLst/>
          </a:prstGeom>
          <a:noFill/>
          <a:ln>
            <a:noFill/>
          </a:ln>
        </p:spPr>
      </p:pic>
      <p:cxnSp>
        <p:nvCxnSpPr>
          <p:cNvPr id="420" name="Google Shape;420;p22"/>
          <p:cNvCxnSpPr/>
          <p:nvPr/>
        </p:nvCxnSpPr>
        <p:spPr>
          <a:xfrm rot="10800000">
            <a:off x="6335354" y="3212000"/>
            <a:ext cx="867600" cy="0"/>
          </a:xfrm>
          <a:prstGeom prst="straightConnector1">
            <a:avLst/>
          </a:prstGeom>
          <a:noFill/>
          <a:ln cap="flat" cmpd="sng" w="9525">
            <a:solidFill>
              <a:srgbClr val="EEEEEE"/>
            </a:solidFill>
            <a:prstDash val="dot"/>
            <a:round/>
            <a:headEnd len="med" w="med" type="none"/>
            <a:tailEnd len="med" w="med" type="none"/>
          </a:ln>
        </p:spPr>
      </p:cxnSp>
      <p:cxnSp>
        <p:nvCxnSpPr>
          <p:cNvPr id="421" name="Google Shape;421;p22"/>
          <p:cNvCxnSpPr/>
          <p:nvPr/>
        </p:nvCxnSpPr>
        <p:spPr>
          <a:xfrm rot="10800000">
            <a:off x="6150263" y="1803568"/>
            <a:ext cx="0" cy="1268100"/>
          </a:xfrm>
          <a:prstGeom prst="straightConnector1">
            <a:avLst/>
          </a:prstGeom>
          <a:noFill/>
          <a:ln cap="flat" cmpd="sng" w="9525">
            <a:solidFill>
              <a:srgbClr val="EEEEEE"/>
            </a:solidFill>
            <a:prstDash val="dot"/>
            <a:round/>
            <a:headEnd len="med" w="med" type="none"/>
            <a:tailEnd len="med" w="med" type="none"/>
          </a:ln>
        </p:spPr>
      </p:cxnSp>
      <p:cxnSp>
        <p:nvCxnSpPr>
          <p:cNvPr id="422" name="Google Shape;422;p22"/>
          <p:cNvCxnSpPr/>
          <p:nvPr/>
        </p:nvCxnSpPr>
        <p:spPr>
          <a:xfrm rot="10800000">
            <a:off x="1533404" y="2073406"/>
            <a:ext cx="867600" cy="0"/>
          </a:xfrm>
          <a:prstGeom prst="straightConnector1">
            <a:avLst/>
          </a:prstGeom>
          <a:noFill/>
          <a:ln cap="flat" cmpd="sng" w="9525">
            <a:solidFill>
              <a:srgbClr val="EEEEEE"/>
            </a:solidFill>
            <a:prstDash val="dot"/>
            <a:round/>
            <a:headEnd len="med" w="med" type="none"/>
            <a:tailEnd len="med" w="med" type="none"/>
          </a:ln>
        </p:spPr>
      </p:cxnSp>
      <p:cxnSp>
        <p:nvCxnSpPr>
          <p:cNvPr id="423" name="Google Shape;423;p22"/>
          <p:cNvCxnSpPr/>
          <p:nvPr/>
        </p:nvCxnSpPr>
        <p:spPr>
          <a:xfrm>
            <a:off x="1331138" y="2217513"/>
            <a:ext cx="0" cy="1268100"/>
          </a:xfrm>
          <a:prstGeom prst="straightConnector1">
            <a:avLst/>
          </a:prstGeom>
          <a:noFill/>
          <a:ln cap="flat" cmpd="sng" w="9525">
            <a:solidFill>
              <a:srgbClr val="EEEEEE"/>
            </a:solidFill>
            <a:prstDash val="dot"/>
            <a:round/>
            <a:headEnd len="med" w="med" type="none"/>
            <a:tailEnd len="med" w="med" type="none"/>
          </a:ln>
        </p:spPr>
      </p:cxnSp>
      <p:pic>
        <p:nvPicPr>
          <p:cNvPr id="424" name="Google Shape;424;p22"/>
          <p:cNvPicPr preferRelativeResize="0"/>
          <p:nvPr/>
        </p:nvPicPr>
        <p:blipFill>
          <a:blip r:embed="rId3">
            <a:alphaModFix/>
          </a:blip>
          <a:stretch>
            <a:fillRect/>
          </a:stretch>
        </p:blipFill>
        <p:spPr>
          <a:xfrm>
            <a:off x="1257254" y="1987152"/>
            <a:ext cx="201170" cy="172484"/>
          </a:xfrm>
          <a:prstGeom prst="rect">
            <a:avLst/>
          </a:prstGeom>
          <a:noFill/>
          <a:ln>
            <a:noFill/>
          </a:ln>
        </p:spPr>
      </p:pic>
      <p:sp>
        <p:nvSpPr>
          <p:cNvPr id="425" name="Google Shape;425;p22"/>
          <p:cNvSpPr/>
          <p:nvPr/>
        </p:nvSpPr>
        <p:spPr>
          <a:xfrm>
            <a:off x="7027714" y="2653699"/>
            <a:ext cx="1500900" cy="1020600"/>
          </a:xfrm>
          <a:prstGeom prst="rect">
            <a:avLst/>
          </a:prstGeom>
          <a:solidFill>
            <a:srgbClr val="011737"/>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sit amet, consectetur adipiscing elit</a:t>
            </a:r>
            <a:endParaRPr sz="1000">
              <a:solidFill>
                <a:srgbClr val="FFFFFF"/>
              </a:solidFill>
              <a:latin typeface="Inter Light"/>
              <a:ea typeface="Inter Light"/>
              <a:cs typeface="Inter Light"/>
              <a:sym typeface="Inter Light"/>
            </a:endParaRPr>
          </a:p>
        </p:txBody>
      </p:sp>
      <p:sp>
        <p:nvSpPr>
          <p:cNvPr id="426" name="Google Shape;426;p22"/>
          <p:cNvSpPr/>
          <p:nvPr/>
        </p:nvSpPr>
        <p:spPr>
          <a:xfrm>
            <a:off x="5426533" y="1560524"/>
            <a:ext cx="1500900" cy="1020600"/>
          </a:xfrm>
          <a:prstGeom prst="rect">
            <a:avLst/>
          </a:prstGeom>
          <a:gradFill>
            <a:gsLst>
              <a:gs pos="0">
                <a:srgbClr val="00DF9A"/>
              </a:gs>
              <a:gs pos="63000">
                <a:srgbClr val="1F86AD"/>
              </a:gs>
              <a:gs pos="100000">
                <a:srgbClr val="3E2CBF"/>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27" name="Google Shape;427;p22"/>
          <p:cNvSpPr txBox="1"/>
          <p:nvPr/>
        </p:nvSpPr>
        <p:spPr>
          <a:xfrm>
            <a:off x="5426537" y="1563100"/>
            <a:ext cx="1500900" cy="102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a:ea typeface="Inter"/>
                <a:cs typeface="Inter"/>
                <a:sym typeface="Inter"/>
              </a:rPr>
              <a:t>Lorem ipsum dolor </a:t>
            </a:r>
            <a:endParaRPr sz="1000">
              <a:solidFill>
                <a:srgbClr val="FFFFFF"/>
              </a:solidFill>
              <a:latin typeface="Inter"/>
              <a:ea typeface="Inter"/>
              <a:cs typeface="Inter"/>
              <a:sym typeface="Inter"/>
            </a:endParaRPr>
          </a:p>
          <a:p>
            <a:pPr indent="0" lvl="0" marL="0" rtl="0" algn="ctr">
              <a:spcBef>
                <a:spcPts val="0"/>
              </a:spcBef>
              <a:spcAft>
                <a:spcPts val="0"/>
              </a:spcAft>
              <a:buNone/>
            </a:pPr>
            <a:r>
              <a:rPr lang="en" sz="1000">
                <a:solidFill>
                  <a:srgbClr val="FFFFFF"/>
                </a:solidFill>
                <a:latin typeface="Inter"/>
                <a:ea typeface="Inter"/>
                <a:cs typeface="Inter"/>
                <a:sym typeface="Inter"/>
              </a:rPr>
              <a:t>sit amet, consectetur adipiscing elit</a:t>
            </a:r>
            <a:endParaRPr sz="1000">
              <a:solidFill>
                <a:srgbClr val="FFFFFF"/>
              </a:solidFill>
              <a:latin typeface="Inter"/>
              <a:ea typeface="Inter"/>
              <a:cs typeface="Inter"/>
              <a:sym typeface="Inter"/>
            </a:endParaRPr>
          </a:p>
        </p:txBody>
      </p:sp>
      <p:sp>
        <p:nvSpPr>
          <p:cNvPr id="428" name="Google Shape;428;p22"/>
          <p:cNvSpPr/>
          <p:nvPr/>
        </p:nvSpPr>
        <p:spPr>
          <a:xfrm>
            <a:off x="591838" y="2653699"/>
            <a:ext cx="1500900" cy="1020600"/>
          </a:xfrm>
          <a:prstGeom prst="rect">
            <a:avLst/>
          </a:prstGeom>
          <a:solidFill>
            <a:srgbClr val="011737"/>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sit amet, consectetur adipiscing elit</a:t>
            </a:r>
            <a:endParaRPr>
              <a:solidFill>
                <a:srgbClr val="FFFFFF"/>
              </a:solidFill>
            </a:endParaRPr>
          </a:p>
        </p:txBody>
      </p:sp>
      <p:sp>
        <p:nvSpPr>
          <p:cNvPr id="429" name="Google Shape;429;p22"/>
          <p:cNvSpPr/>
          <p:nvPr/>
        </p:nvSpPr>
        <p:spPr>
          <a:xfrm>
            <a:off x="2208582" y="1560524"/>
            <a:ext cx="1500900" cy="1020600"/>
          </a:xfrm>
          <a:prstGeom prst="rect">
            <a:avLst/>
          </a:prstGeom>
          <a:solidFill>
            <a:srgbClr val="011737"/>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sit amet, consectetur adipiscing elit</a:t>
            </a:r>
            <a:endParaRPr sz="1000">
              <a:solidFill>
                <a:srgbClr val="FFFFFF"/>
              </a:solidFill>
              <a:latin typeface="Inter Light"/>
              <a:ea typeface="Inter Light"/>
              <a:cs typeface="Inter Light"/>
              <a:sym typeface="Inter Light"/>
            </a:endParaRPr>
          </a:p>
        </p:txBody>
      </p:sp>
      <p:sp>
        <p:nvSpPr>
          <p:cNvPr id="430" name="Google Shape;430;p22"/>
          <p:cNvSpPr/>
          <p:nvPr/>
        </p:nvSpPr>
        <p:spPr>
          <a:xfrm>
            <a:off x="3809776" y="2653699"/>
            <a:ext cx="1500900" cy="1020600"/>
          </a:xfrm>
          <a:prstGeom prst="rect">
            <a:avLst/>
          </a:prstGeom>
          <a:solidFill>
            <a:srgbClr val="011737"/>
          </a:solidFill>
          <a:ln cap="flat" cmpd="sng" w="9525">
            <a:solidFill>
              <a:srgbClr val="00DF9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a:t>
            </a:r>
            <a:endParaRPr sz="1000">
              <a:solidFill>
                <a:srgbClr val="FFFFFF"/>
              </a:solidFill>
              <a:latin typeface="Inter Light"/>
              <a:ea typeface="Inter Light"/>
              <a:cs typeface="Inter Light"/>
              <a:sym typeface="Inter Light"/>
            </a:endParaRPr>
          </a:p>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sit amet, consectetur adipiscing elit</a:t>
            </a:r>
            <a:endParaRPr sz="1000">
              <a:solidFill>
                <a:srgbClr val="FFFFFF"/>
              </a:solidFill>
              <a:latin typeface="Inter Light"/>
              <a:ea typeface="Inter Light"/>
              <a:cs typeface="Inter Light"/>
              <a:sym typeface="Inter Light"/>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gacy chart">
  <p:cSld name="TITLE_5_2_1_2">
    <p:spTree>
      <p:nvGrpSpPr>
        <p:cNvPr id="431" name="Shape 431"/>
        <p:cNvGrpSpPr/>
        <p:nvPr/>
      </p:nvGrpSpPr>
      <p:grpSpPr>
        <a:xfrm>
          <a:off x="0" y="0"/>
          <a:ext cx="0" cy="0"/>
          <a:chOff x="0" y="0"/>
          <a:chExt cx="0" cy="0"/>
        </a:xfrm>
      </p:grpSpPr>
      <p:grpSp>
        <p:nvGrpSpPr>
          <p:cNvPr id="432" name="Google Shape;432;p23"/>
          <p:cNvGrpSpPr/>
          <p:nvPr/>
        </p:nvGrpSpPr>
        <p:grpSpPr>
          <a:xfrm>
            <a:off x="34891" y="4701942"/>
            <a:ext cx="2720709" cy="359251"/>
            <a:chOff x="30541" y="4701942"/>
            <a:chExt cx="2720709" cy="359251"/>
          </a:xfrm>
        </p:grpSpPr>
        <p:pic>
          <p:nvPicPr>
            <p:cNvPr id="433" name="Google Shape;433;p23"/>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34" name="Google Shape;434;p23"/>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
        <p:nvSpPr>
          <p:cNvPr id="435" name="Google Shape;435;p23"/>
          <p:cNvSpPr txBox="1"/>
          <p:nvPr>
            <p:ph type="title"/>
          </p:nvPr>
        </p:nvSpPr>
        <p:spPr>
          <a:xfrm>
            <a:off x="603675" y="258325"/>
            <a:ext cx="79368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Font typeface="Inter SemiBold"/>
              <a:buNone/>
              <a:defRPr>
                <a:latin typeface="Inter SemiBold"/>
                <a:ea typeface="Inter SemiBold"/>
                <a:cs typeface="Inter SemiBold"/>
                <a:sym typeface="Inter SemiBold"/>
              </a:defRPr>
            </a:lvl2pPr>
            <a:lvl3pPr lvl="2" rtl="0">
              <a:spcBef>
                <a:spcPts val="0"/>
              </a:spcBef>
              <a:spcAft>
                <a:spcPts val="0"/>
              </a:spcAft>
              <a:buSzPts val="1400"/>
              <a:buFont typeface="Inter SemiBold"/>
              <a:buNone/>
              <a:defRPr>
                <a:latin typeface="Inter SemiBold"/>
                <a:ea typeface="Inter SemiBold"/>
                <a:cs typeface="Inter SemiBold"/>
                <a:sym typeface="Inter SemiBold"/>
              </a:defRPr>
            </a:lvl3pPr>
            <a:lvl4pPr lvl="3" rtl="0">
              <a:spcBef>
                <a:spcPts val="0"/>
              </a:spcBef>
              <a:spcAft>
                <a:spcPts val="0"/>
              </a:spcAft>
              <a:buSzPts val="1400"/>
              <a:buFont typeface="Inter SemiBold"/>
              <a:buNone/>
              <a:defRPr>
                <a:latin typeface="Inter SemiBold"/>
                <a:ea typeface="Inter SemiBold"/>
                <a:cs typeface="Inter SemiBold"/>
                <a:sym typeface="Inter SemiBold"/>
              </a:defRPr>
            </a:lvl4pPr>
            <a:lvl5pPr lvl="4" rtl="0">
              <a:spcBef>
                <a:spcPts val="0"/>
              </a:spcBef>
              <a:spcAft>
                <a:spcPts val="0"/>
              </a:spcAft>
              <a:buSzPts val="1400"/>
              <a:buFont typeface="Inter SemiBold"/>
              <a:buNone/>
              <a:defRPr>
                <a:latin typeface="Inter SemiBold"/>
                <a:ea typeface="Inter SemiBold"/>
                <a:cs typeface="Inter SemiBold"/>
                <a:sym typeface="Inter SemiBold"/>
              </a:defRPr>
            </a:lvl5pPr>
            <a:lvl6pPr lvl="5" rtl="0">
              <a:spcBef>
                <a:spcPts val="0"/>
              </a:spcBef>
              <a:spcAft>
                <a:spcPts val="0"/>
              </a:spcAft>
              <a:buSzPts val="1400"/>
              <a:buFont typeface="Inter SemiBold"/>
              <a:buNone/>
              <a:defRPr>
                <a:latin typeface="Inter SemiBold"/>
                <a:ea typeface="Inter SemiBold"/>
                <a:cs typeface="Inter SemiBold"/>
                <a:sym typeface="Inter SemiBold"/>
              </a:defRPr>
            </a:lvl6pPr>
            <a:lvl7pPr lvl="6" rtl="0">
              <a:spcBef>
                <a:spcPts val="0"/>
              </a:spcBef>
              <a:spcAft>
                <a:spcPts val="0"/>
              </a:spcAft>
              <a:buSzPts val="1400"/>
              <a:buFont typeface="Inter SemiBold"/>
              <a:buNone/>
              <a:defRPr>
                <a:latin typeface="Inter SemiBold"/>
                <a:ea typeface="Inter SemiBold"/>
                <a:cs typeface="Inter SemiBold"/>
                <a:sym typeface="Inter SemiBold"/>
              </a:defRPr>
            </a:lvl7pPr>
            <a:lvl8pPr lvl="7" rtl="0">
              <a:spcBef>
                <a:spcPts val="0"/>
              </a:spcBef>
              <a:spcAft>
                <a:spcPts val="0"/>
              </a:spcAft>
              <a:buSzPts val="1400"/>
              <a:buFont typeface="Inter SemiBold"/>
              <a:buNone/>
              <a:defRPr>
                <a:latin typeface="Inter SemiBold"/>
                <a:ea typeface="Inter SemiBold"/>
                <a:cs typeface="Inter SemiBold"/>
                <a:sym typeface="Inter SemiBold"/>
              </a:defRPr>
            </a:lvl8pPr>
            <a:lvl9pPr lvl="8" rtl="0">
              <a:spcBef>
                <a:spcPts val="0"/>
              </a:spcBef>
              <a:spcAft>
                <a:spcPts val="0"/>
              </a:spcAft>
              <a:buSzPts val="1400"/>
              <a:buFont typeface="Inter SemiBold"/>
              <a:buNone/>
              <a:defRPr>
                <a:latin typeface="Inter SemiBold"/>
                <a:ea typeface="Inter SemiBold"/>
                <a:cs typeface="Inter SemiBold"/>
                <a:sym typeface="Inter SemiBold"/>
              </a:defRPr>
            </a:lvl9pPr>
          </a:lstStyle>
          <a:p/>
        </p:txBody>
      </p:sp>
      <p:sp>
        <p:nvSpPr>
          <p:cNvPr id="436" name="Google Shape;436;p23"/>
          <p:cNvSpPr txBox="1"/>
          <p:nvPr/>
        </p:nvSpPr>
        <p:spPr>
          <a:xfrm>
            <a:off x="603663" y="551225"/>
            <a:ext cx="7936800" cy="477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b="1" sz="1900">
              <a:solidFill>
                <a:srgbClr val="FFFFFF"/>
              </a:solidFill>
              <a:latin typeface="Inter"/>
              <a:ea typeface="Inter"/>
              <a:cs typeface="Inter"/>
              <a:sym typeface="Inter"/>
            </a:endParaRPr>
          </a:p>
        </p:txBody>
      </p:sp>
      <p:pic>
        <p:nvPicPr>
          <p:cNvPr id="437" name="Google Shape;437;p23"/>
          <p:cNvPicPr preferRelativeResize="0"/>
          <p:nvPr/>
        </p:nvPicPr>
        <p:blipFill>
          <a:blip r:embed="rId3">
            <a:alphaModFix/>
          </a:blip>
          <a:stretch>
            <a:fillRect/>
          </a:stretch>
        </p:blipFill>
        <p:spPr>
          <a:xfrm>
            <a:off x="4125975" y="2087878"/>
            <a:ext cx="184675" cy="158341"/>
          </a:xfrm>
          <a:prstGeom prst="rect">
            <a:avLst/>
          </a:prstGeom>
          <a:noFill/>
          <a:ln>
            <a:noFill/>
          </a:ln>
        </p:spPr>
      </p:pic>
      <p:sp>
        <p:nvSpPr>
          <p:cNvPr id="438" name="Google Shape;438;p23"/>
          <p:cNvSpPr/>
          <p:nvPr/>
        </p:nvSpPr>
        <p:spPr>
          <a:xfrm>
            <a:off x="3629552" y="2167550"/>
            <a:ext cx="496644" cy="38425"/>
          </a:xfrm>
          <a:custGeom>
            <a:rect b="b" l="l" r="r" t="t"/>
            <a:pathLst>
              <a:path extrusionOk="0" fill="none" h="1" w="17599">
                <a:moveTo>
                  <a:pt x="1" y="0"/>
                </a:moveTo>
                <a:lnTo>
                  <a:pt x="17598" y="0"/>
                </a:lnTo>
              </a:path>
            </a:pathLst>
          </a:custGeom>
          <a:noFill/>
          <a:ln cap="rnd" cmpd="sng" w="9525">
            <a:solidFill>
              <a:schemeClr val="lt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3"/>
          <p:cNvSpPr/>
          <p:nvPr/>
        </p:nvSpPr>
        <p:spPr>
          <a:xfrm>
            <a:off x="1304723" y="1958550"/>
            <a:ext cx="2389176" cy="416988"/>
          </a:xfrm>
          <a:prstGeom prst="flowChartTerminator">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FFFFFF"/>
              </a:solidFill>
              <a:latin typeface="Inter"/>
              <a:ea typeface="Inter"/>
              <a:cs typeface="Inter"/>
              <a:sym typeface="Inter"/>
            </a:endParaRPr>
          </a:p>
        </p:txBody>
      </p:sp>
      <p:sp>
        <p:nvSpPr>
          <p:cNvPr id="440" name="Google Shape;440;p23"/>
          <p:cNvSpPr/>
          <p:nvPr/>
        </p:nvSpPr>
        <p:spPr>
          <a:xfrm>
            <a:off x="4781649" y="1958550"/>
            <a:ext cx="2279394" cy="416988"/>
          </a:xfrm>
          <a:prstGeom prst="flowChartTerminator">
            <a:avLst/>
          </a:prstGeom>
          <a:noFill/>
          <a:ln>
            <a:noFill/>
          </a:ln>
        </p:spPr>
        <p:txBody>
          <a:bodyPr anchorCtr="0" anchor="ctr" bIns="91425" lIns="91425" spcFirstLastPara="1" rIns="91425" wrap="square" tIns="91425">
            <a:noAutofit/>
          </a:bodyPr>
          <a:lstStyle/>
          <a:p>
            <a:pPr indent="457200" lvl="0" marL="0" rtl="0" algn="ctr">
              <a:spcBef>
                <a:spcPts val="0"/>
              </a:spcBef>
              <a:spcAft>
                <a:spcPts val="0"/>
              </a:spcAft>
              <a:buNone/>
            </a:pPr>
            <a:r>
              <a:t/>
            </a:r>
            <a:endParaRPr b="1">
              <a:solidFill>
                <a:srgbClr val="FFFFFF"/>
              </a:solidFill>
              <a:latin typeface="Inter"/>
              <a:ea typeface="Inter"/>
              <a:cs typeface="Inter"/>
              <a:sym typeface="Inter"/>
            </a:endParaRPr>
          </a:p>
        </p:txBody>
      </p:sp>
      <p:cxnSp>
        <p:nvCxnSpPr>
          <p:cNvPr id="441" name="Google Shape;441;p23"/>
          <p:cNvCxnSpPr>
            <a:endCxn id="442" idx="1"/>
          </p:cNvCxnSpPr>
          <p:nvPr/>
        </p:nvCxnSpPr>
        <p:spPr>
          <a:xfrm flipH="1" rot="10800000">
            <a:off x="2609841" y="1424771"/>
            <a:ext cx="1019700" cy="554700"/>
          </a:xfrm>
          <a:prstGeom prst="bentConnector3">
            <a:avLst>
              <a:gd fmla="val 50000" name="adj1"/>
            </a:avLst>
          </a:prstGeom>
          <a:noFill/>
          <a:ln cap="flat" cmpd="sng" w="9525">
            <a:solidFill>
              <a:srgbClr val="00DF9A"/>
            </a:solidFill>
            <a:prstDash val="solid"/>
            <a:miter lim="8000"/>
            <a:headEnd len="sm" w="sm" type="none"/>
            <a:tailEnd len="sm" w="sm" type="none"/>
          </a:ln>
        </p:spPr>
      </p:cxnSp>
      <p:cxnSp>
        <p:nvCxnSpPr>
          <p:cNvPr id="443" name="Google Shape;443;p23"/>
          <p:cNvCxnSpPr>
            <a:stCxn id="440" idx="2"/>
            <a:endCxn id="444" idx="0"/>
          </p:cNvCxnSpPr>
          <p:nvPr/>
        </p:nvCxnSpPr>
        <p:spPr>
          <a:xfrm flipH="1" rot="-5400000">
            <a:off x="6242046" y="2054838"/>
            <a:ext cx="594000" cy="1235400"/>
          </a:xfrm>
          <a:prstGeom prst="bentConnector3">
            <a:avLst>
              <a:gd fmla="val 49992" name="adj1"/>
            </a:avLst>
          </a:prstGeom>
          <a:noFill/>
          <a:ln cap="flat" cmpd="sng" w="9525">
            <a:solidFill>
              <a:schemeClr val="lt1"/>
            </a:solidFill>
            <a:prstDash val="dot"/>
            <a:miter lim="8000"/>
            <a:headEnd len="sm" w="sm" type="none"/>
            <a:tailEnd len="sm" w="sm" type="none"/>
          </a:ln>
        </p:spPr>
      </p:cxnSp>
      <p:cxnSp>
        <p:nvCxnSpPr>
          <p:cNvPr id="445" name="Google Shape;445;p23"/>
          <p:cNvCxnSpPr>
            <a:stCxn id="446" idx="0"/>
            <a:endCxn id="440" idx="2"/>
          </p:cNvCxnSpPr>
          <p:nvPr/>
        </p:nvCxnSpPr>
        <p:spPr>
          <a:xfrm rot="-5400000">
            <a:off x="5181545" y="2229644"/>
            <a:ext cx="594000" cy="885600"/>
          </a:xfrm>
          <a:prstGeom prst="bentConnector3">
            <a:avLst>
              <a:gd fmla="val 49992" name="adj1"/>
            </a:avLst>
          </a:prstGeom>
          <a:noFill/>
          <a:ln cap="flat" cmpd="sng" w="9525">
            <a:solidFill>
              <a:srgbClr val="00DF9A"/>
            </a:solidFill>
            <a:prstDash val="solid"/>
            <a:miter lim="8000"/>
            <a:headEnd len="sm" w="sm" type="none"/>
            <a:tailEnd len="sm" w="sm" type="none"/>
          </a:ln>
        </p:spPr>
      </p:cxnSp>
      <p:cxnSp>
        <p:nvCxnSpPr>
          <p:cNvPr id="447" name="Google Shape;447;p23"/>
          <p:cNvCxnSpPr>
            <a:stCxn id="448" idx="0"/>
            <a:endCxn id="446" idx="2"/>
          </p:cNvCxnSpPr>
          <p:nvPr/>
        </p:nvCxnSpPr>
        <p:spPr>
          <a:xfrm flipH="1" rot="5400000">
            <a:off x="5220534" y="3201537"/>
            <a:ext cx="594000" cy="963600"/>
          </a:xfrm>
          <a:prstGeom prst="bentConnector3">
            <a:avLst>
              <a:gd fmla="val 49991" name="adj1"/>
            </a:avLst>
          </a:prstGeom>
          <a:noFill/>
          <a:ln cap="flat" cmpd="sng" w="9525">
            <a:solidFill>
              <a:schemeClr val="lt1"/>
            </a:solidFill>
            <a:prstDash val="dot"/>
            <a:miter lim="8000"/>
            <a:headEnd len="sm" w="sm" type="none"/>
            <a:tailEnd len="sm" w="sm" type="none"/>
          </a:ln>
        </p:spPr>
      </p:cxnSp>
      <p:sp>
        <p:nvSpPr>
          <p:cNvPr id="449" name="Google Shape;449;p23"/>
          <p:cNvSpPr/>
          <p:nvPr/>
        </p:nvSpPr>
        <p:spPr>
          <a:xfrm>
            <a:off x="3033151" y="3980337"/>
            <a:ext cx="1690500" cy="417000"/>
          </a:xfrm>
          <a:prstGeom prst="rect">
            <a:avLst/>
          </a:prstGeom>
          <a:solidFill>
            <a:srgbClr val="18293F"/>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sit</a:t>
            </a:r>
            <a:endParaRPr sz="1000">
              <a:solidFill>
                <a:srgbClr val="FFFFFF"/>
              </a:solidFill>
              <a:latin typeface="Inter Light"/>
              <a:ea typeface="Inter Light"/>
              <a:cs typeface="Inter Light"/>
              <a:sym typeface="Inter Light"/>
            </a:endParaRPr>
          </a:p>
        </p:txBody>
      </p:sp>
      <p:sp>
        <p:nvSpPr>
          <p:cNvPr id="448" name="Google Shape;448;p23"/>
          <p:cNvSpPr/>
          <p:nvPr/>
        </p:nvSpPr>
        <p:spPr>
          <a:xfrm>
            <a:off x="5154084" y="3980337"/>
            <a:ext cx="1690500" cy="417000"/>
          </a:xfrm>
          <a:prstGeom prst="rect">
            <a:avLst/>
          </a:prstGeom>
          <a:solidFill>
            <a:srgbClr val="18293F"/>
          </a:solidFill>
          <a:ln cap="flat" cmpd="sng" w="9525">
            <a:solidFill>
              <a:srgbClr val="435D7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869FB2"/>
                </a:solidFill>
                <a:latin typeface="Inter Light"/>
                <a:ea typeface="Inter Light"/>
                <a:cs typeface="Inter Light"/>
                <a:sym typeface="Inter Light"/>
              </a:rPr>
              <a:t>Lorem ipsum dolor sit</a:t>
            </a:r>
            <a:endParaRPr sz="1000">
              <a:solidFill>
                <a:srgbClr val="869FB2"/>
              </a:solidFill>
              <a:latin typeface="Inter Light"/>
              <a:ea typeface="Inter Light"/>
              <a:cs typeface="Inter Light"/>
              <a:sym typeface="Inter Light"/>
            </a:endParaRPr>
          </a:p>
        </p:txBody>
      </p:sp>
      <p:sp>
        <p:nvSpPr>
          <p:cNvPr id="446" name="Google Shape;446;p23"/>
          <p:cNvSpPr/>
          <p:nvPr/>
        </p:nvSpPr>
        <p:spPr>
          <a:xfrm>
            <a:off x="4190495" y="2969444"/>
            <a:ext cx="1690500" cy="417000"/>
          </a:xfrm>
          <a:prstGeom prst="rect">
            <a:avLst/>
          </a:prstGeom>
          <a:solidFill>
            <a:srgbClr val="18293F"/>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Light"/>
                <a:ea typeface="Inter Light"/>
                <a:cs typeface="Inter Light"/>
                <a:sym typeface="Inter Light"/>
              </a:rPr>
              <a:t>Lorem ipsum dolor sit</a:t>
            </a:r>
            <a:endParaRPr sz="1000">
              <a:solidFill>
                <a:srgbClr val="FFFFFF"/>
              </a:solidFill>
              <a:latin typeface="Inter Light"/>
              <a:ea typeface="Inter Light"/>
              <a:cs typeface="Inter Light"/>
              <a:sym typeface="Inter Light"/>
            </a:endParaRPr>
          </a:p>
        </p:txBody>
      </p:sp>
      <p:sp>
        <p:nvSpPr>
          <p:cNvPr id="444" name="Google Shape;444;p23"/>
          <p:cNvSpPr/>
          <p:nvPr/>
        </p:nvSpPr>
        <p:spPr>
          <a:xfrm>
            <a:off x="6311429" y="2969444"/>
            <a:ext cx="1690500" cy="417000"/>
          </a:xfrm>
          <a:prstGeom prst="rect">
            <a:avLst/>
          </a:prstGeom>
          <a:solidFill>
            <a:srgbClr val="18293F"/>
          </a:solidFill>
          <a:ln cap="flat" cmpd="sng" w="9525">
            <a:solidFill>
              <a:srgbClr val="435D7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869FB2"/>
                </a:solidFill>
                <a:latin typeface="Inter Light"/>
                <a:ea typeface="Inter Light"/>
                <a:cs typeface="Inter Light"/>
                <a:sym typeface="Inter Light"/>
              </a:rPr>
              <a:t>Lorem ipsum dolor sit</a:t>
            </a:r>
            <a:endParaRPr sz="1000">
              <a:solidFill>
                <a:srgbClr val="869FB2"/>
              </a:solidFill>
              <a:latin typeface="Inter Light"/>
              <a:ea typeface="Inter Light"/>
              <a:cs typeface="Inter Light"/>
              <a:sym typeface="Inter Light"/>
            </a:endParaRPr>
          </a:p>
        </p:txBody>
      </p:sp>
      <p:pic>
        <p:nvPicPr>
          <p:cNvPr id="450" name="Google Shape;450;p23">
            <a:hlinkClick r:id="rId4"/>
          </p:cNvPr>
          <p:cNvPicPr preferRelativeResize="0"/>
          <p:nvPr/>
        </p:nvPicPr>
        <p:blipFill rotWithShape="1">
          <a:blip r:embed="rId5">
            <a:alphaModFix/>
          </a:blip>
          <a:srcRect b="0" l="0" r="0" t="0"/>
          <a:stretch/>
        </p:blipFill>
        <p:spPr>
          <a:xfrm>
            <a:off x="6727746" y="3873834"/>
            <a:ext cx="211675" cy="211675"/>
          </a:xfrm>
          <a:prstGeom prst="rect">
            <a:avLst/>
          </a:prstGeom>
          <a:noFill/>
          <a:ln>
            <a:noFill/>
          </a:ln>
        </p:spPr>
      </p:pic>
      <p:pic>
        <p:nvPicPr>
          <p:cNvPr id="451" name="Google Shape;451;p23">
            <a:hlinkClick r:id="rId6"/>
          </p:cNvPr>
          <p:cNvPicPr preferRelativeResize="0"/>
          <p:nvPr/>
        </p:nvPicPr>
        <p:blipFill rotWithShape="1">
          <a:blip r:embed="rId7">
            <a:alphaModFix/>
          </a:blip>
          <a:srcRect b="0" l="0" r="0" t="0"/>
          <a:stretch/>
        </p:blipFill>
        <p:spPr>
          <a:xfrm>
            <a:off x="4612296" y="3873834"/>
            <a:ext cx="211675" cy="211675"/>
          </a:xfrm>
          <a:prstGeom prst="rect">
            <a:avLst/>
          </a:prstGeom>
          <a:noFill/>
          <a:ln>
            <a:noFill/>
          </a:ln>
        </p:spPr>
      </p:pic>
      <p:cxnSp>
        <p:nvCxnSpPr>
          <p:cNvPr id="452" name="Google Shape;452;p23"/>
          <p:cNvCxnSpPr>
            <a:stCxn id="449" idx="0"/>
            <a:endCxn id="446" idx="2"/>
          </p:cNvCxnSpPr>
          <p:nvPr/>
        </p:nvCxnSpPr>
        <p:spPr>
          <a:xfrm rot="-5400000">
            <a:off x="4160101" y="3104637"/>
            <a:ext cx="594000" cy="1157400"/>
          </a:xfrm>
          <a:prstGeom prst="bentConnector3">
            <a:avLst>
              <a:gd fmla="val 49991" name="adj1"/>
            </a:avLst>
          </a:prstGeom>
          <a:noFill/>
          <a:ln cap="flat" cmpd="sng" w="9525">
            <a:solidFill>
              <a:srgbClr val="00DF9A"/>
            </a:solidFill>
            <a:prstDash val="solid"/>
            <a:miter lim="8000"/>
            <a:headEnd len="sm" w="sm" type="none"/>
            <a:tailEnd len="sm" w="sm" type="none"/>
          </a:ln>
        </p:spPr>
      </p:cxnSp>
      <p:cxnSp>
        <p:nvCxnSpPr>
          <p:cNvPr id="453" name="Google Shape;453;p23"/>
          <p:cNvCxnSpPr>
            <a:stCxn id="442" idx="3"/>
          </p:cNvCxnSpPr>
          <p:nvPr/>
        </p:nvCxnSpPr>
        <p:spPr>
          <a:xfrm>
            <a:off x="4998909" y="1424771"/>
            <a:ext cx="922500" cy="549900"/>
          </a:xfrm>
          <a:prstGeom prst="bentConnector3">
            <a:avLst>
              <a:gd fmla="val 50000" name="adj1"/>
            </a:avLst>
          </a:prstGeom>
          <a:noFill/>
          <a:ln cap="flat" cmpd="sng" w="9525">
            <a:solidFill>
              <a:schemeClr val="accent4"/>
            </a:solidFill>
            <a:prstDash val="solid"/>
            <a:miter lim="8000"/>
            <a:headEnd len="sm" w="sm" type="none"/>
            <a:tailEnd len="sm" w="sm" type="none"/>
          </a:ln>
        </p:spPr>
      </p:cxnSp>
      <p:sp>
        <p:nvSpPr>
          <p:cNvPr id="454" name="Google Shape;454;p23"/>
          <p:cNvSpPr/>
          <p:nvPr/>
        </p:nvSpPr>
        <p:spPr>
          <a:xfrm>
            <a:off x="4612300" y="1958563"/>
            <a:ext cx="2618100" cy="417000"/>
          </a:xfrm>
          <a:prstGeom prst="rect">
            <a:avLst/>
          </a:prstGeom>
          <a:solidFill>
            <a:srgbClr val="1B2C42"/>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3"/>
          <p:cNvSpPr txBox="1"/>
          <p:nvPr/>
        </p:nvSpPr>
        <p:spPr>
          <a:xfrm>
            <a:off x="5023600" y="1958550"/>
            <a:ext cx="2181300" cy="41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Inter SemiBold"/>
                <a:ea typeface="Inter SemiBold"/>
                <a:cs typeface="Inter SemiBold"/>
                <a:sym typeface="Inter SemiBold"/>
              </a:rPr>
              <a:t>Lorem ipsum dolor sit</a:t>
            </a:r>
            <a:endParaRPr sz="1000">
              <a:solidFill>
                <a:schemeClr val="lt1"/>
              </a:solidFill>
              <a:latin typeface="Inter SemiBold"/>
              <a:ea typeface="Inter SemiBold"/>
              <a:cs typeface="Inter SemiBold"/>
              <a:sym typeface="Inter SemiBold"/>
            </a:endParaRPr>
          </a:p>
        </p:txBody>
      </p:sp>
      <p:sp>
        <p:nvSpPr>
          <p:cNvPr id="456" name="Google Shape;456;p23"/>
          <p:cNvSpPr/>
          <p:nvPr/>
        </p:nvSpPr>
        <p:spPr>
          <a:xfrm>
            <a:off x="4617800" y="1961425"/>
            <a:ext cx="411300" cy="411300"/>
          </a:xfrm>
          <a:prstGeom prst="rect">
            <a:avLst/>
          </a:prstGeom>
          <a:gradFill>
            <a:gsLst>
              <a:gs pos="0">
                <a:schemeClr val="accent4"/>
              </a:gs>
              <a:gs pos="63000">
                <a:srgbClr val="1F86AD"/>
              </a:gs>
              <a:gs pos="100000">
                <a:schemeClr val="accent1"/>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7" name="Google Shape;457;p23">
            <a:hlinkClick r:id="rId8"/>
          </p:cNvPr>
          <p:cNvPicPr preferRelativeResize="0"/>
          <p:nvPr/>
        </p:nvPicPr>
        <p:blipFill rotWithShape="1">
          <a:blip r:embed="rId9">
            <a:alphaModFix/>
          </a:blip>
          <a:srcRect b="0" l="0" r="0" t="0"/>
          <a:stretch/>
        </p:blipFill>
        <p:spPr>
          <a:xfrm>
            <a:off x="4686475" y="2030532"/>
            <a:ext cx="239857" cy="239857"/>
          </a:xfrm>
          <a:prstGeom prst="rect">
            <a:avLst/>
          </a:prstGeom>
          <a:noFill/>
          <a:ln>
            <a:noFill/>
          </a:ln>
          <a:effectLst>
            <a:outerShdw blurRad="57150" rotWithShape="0" algn="bl" dir="5400000" dist="19050">
              <a:srgbClr val="000000">
                <a:alpha val="50000"/>
              </a:srgbClr>
            </a:outerShdw>
          </a:effectLst>
        </p:spPr>
      </p:pic>
      <p:sp>
        <p:nvSpPr>
          <p:cNvPr id="458" name="Google Shape;458;p23"/>
          <p:cNvSpPr/>
          <p:nvPr/>
        </p:nvSpPr>
        <p:spPr>
          <a:xfrm>
            <a:off x="1206225" y="1958538"/>
            <a:ext cx="2618100" cy="417000"/>
          </a:xfrm>
          <a:prstGeom prst="rect">
            <a:avLst/>
          </a:prstGeom>
          <a:solidFill>
            <a:srgbClr val="1B2C42"/>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3"/>
          <p:cNvSpPr txBox="1"/>
          <p:nvPr/>
        </p:nvSpPr>
        <p:spPr>
          <a:xfrm>
            <a:off x="1617525" y="1958650"/>
            <a:ext cx="2206800" cy="41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Inter SemiBold"/>
                <a:ea typeface="Inter SemiBold"/>
                <a:cs typeface="Inter SemiBold"/>
                <a:sym typeface="Inter SemiBold"/>
              </a:rPr>
              <a:t>Lorem ipsum dolor sit</a:t>
            </a:r>
            <a:endParaRPr sz="1000">
              <a:solidFill>
                <a:schemeClr val="lt1"/>
              </a:solidFill>
              <a:latin typeface="Inter SemiBold"/>
              <a:ea typeface="Inter SemiBold"/>
              <a:cs typeface="Inter SemiBold"/>
              <a:sym typeface="Inter SemiBold"/>
            </a:endParaRPr>
          </a:p>
        </p:txBody>
      </p:sp>
      <p:sp>
        <p:nvSpPr>
          <p:cNvPr id="460" name="Google Shape;460;p23"/>
          <p:cNvSpPr/>
          <p:nvPr/>
        </p:nvSpPr>
        <p:spPr>
          <a:xfrm>
            <a:off x="1211725" y="1961400"/>
            <a:ext cx="411300" cy="411300"/>
          </a:xfrm>
          <a:prstGeom prst="rect">
            <a:avLst/>
          </a:prstGeom>
          <a:gradFill>
            <a:gsLst>
              <a:gs pos="0">
                <a:schemeClr val="accent4"/>
              </a:gs>
              <a:gs pos="63000">
                <a:srgbClr val="1F86AD"/>
              </a:gs>
              <a:gs pos="100000">
                <a:schemeClr val="accent1"/>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23"/>
          <p:cNvPicPr preferRelativeResize="0"/>
          <p:nvPr/>
        </p:nvPicPr>
        <p:blipFill>
          <a:blip r:embed="rId10">
            <a:alphaModFix/>
          </a:blip>
          <a:stretch>
            <a:fillRect/>
          </a:stretch>
        </p:blipFill>
        <p:spPr>
          <a:xfrm>
            <a:off x="1291938" y="2041465"/>
            <a:ext cx="239866" cy="239866"/>
          </a:xfrm>
          <a:prstGeom prst="rect">
            <a:avLst/>
          </a:prstGeom>
          <a:noFill/>
          <a:ln>
            <a:noFill/>
          </a:ln>
          <a:effectLst>
            <a:outerShdw blurRad="57150" rotWithShape="0" algn="bl" dir="5400000" dist="19050">
              <a:srgbClr val="000000">
                <a:alpha val="50000"/>
              </a:srgbClr>
            </a:outerShdw>
          </a:effectLst>
        </p:spPr>
      </p:pic>
      <p:pic>
        <p:nvPicPr>
          <p:cNvPr id="462" name="Google Shape;462;p23">
            <a:hlinkClick r:id="rId11"/>
          </p:cNvPr>
          <p:cNvPicPr preferRelativeResize="0"/>
          <p:nvPr/>
        </p:nvPicPr>
        <p:blipFill rotWithShape="1">
          <a:blip r:embed="rId7">
            <a:alphaModFix/>
          </a:blip>
          <a:srcRect b="0" l="0" r="0" t="0"/>
          <a:stretch/>
        </p:blipFill>
        <p:spPr>
          <a:xfrm>
            <a:off x="3719521" y="1856471"/>
            <a:ext cx="211675" cy="211675"/>
          </a:xfrm>
          <a:prstGeom prst="rect">
            <a:avLst/>
          </a:prstGeom>
          <a:noFill/>
          <a:ln>
            <a:noFill/>
          </a:ln>
        </p:spPr>
      </p:pic>
      <p:pic>
        <p:nvPicPr>
          <p:cNvPr id="442" name="Google Shape;442;p23"/>
          <p:cNvPicPr preferRelativeResize="0"/>
          <p:nvPr/>
        </p:nvPicPr>
        <p:blipFill>
          <a:blip r:embed="rId2">
            <a:alphaModFix/>
          </a:blip>
          <a:stretch>
            <a:fillRect/>
          </a:stretch>
        </p:blipFill>
        <p:spPr>
          <a:xfrm>
            <a:off x="3629541" y="1203277"/>
            <a:ext cx="1369368" cy="442988"/>
          </a:xfrm>
          <a:prstGeom prst="rect">
            <a:avLst/>
          </a:prstGeom>
          <a:noFill/>
          <a:ln>
            <a:noFill/>
          </a:ln>
        </p:spPr>
      </p:pic>
    </p:spTree>
  </p:cSld>
  <p:clrMapOvr>
    <a:masterClrMapping/>
  </p:clrMapOvr>
  <p:extLst>
    <p:ext uri="{DCECCB84-F9BA-43D5-87BE-67443E8EF086}">
      <p15:sldGuideLst>
        <p15:guide id="1" pos="432">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 battery 1">
  <p:cSld name="TITLE_5_2_3">
    <p:spTree>
      <p:nvGrpSpPr>
        <p:cNvPr id="463" name="Shape 463"/>
        <p:cNvGrpSpPr/>
        <p:nvPr/>
      </p:nvGrpSpPr>
      <p:grpSpPr>
        <a:xfrm>
          <a:off x="0" y="0"/>
          <a:ext cx="0" cy="0"/>
          <a:chOff x="0" y="0"/>
          <a:chExt cx="0" cy="0"/>
        </a:xfrm>
      </p:grpSpPr>
      <p:pic>
        <p:nvPicPr>
          <p:cNvPr id="464" name="Google Shape;464;p24"/>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65" name="Google Shape;465;p24"/>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466" name="Google Shape;466;p24"/>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67" name="Google Shape;467;p24"/>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68" name="Google Shape;468;p24"/>
          <p:cNvPicPr preferRelativeResize="0"/>
          <p:nvPr/>
        </p:nvPicPr>
        <p:blipFill rotWithShape="1">
          <a:blip r:embed="rId3">
            <a:alphaModFix/>
          </a:blip>
          <a:srcRect b="29" l="0" r="0" t="19"/>
          <a:stretch/>
        </p:blipFill>
        <p:spPr>
          <a:xfrm>
            <a:off x="2006345" y="880111"/>
            <a:ext cx="5131310" cy="3383279"/>
          </a:xfrm>
          <a:prstGeom prst="rect">
            <a:avLst/>
          </a:prstGeom>
          <a:noFill/>
          <a:ln>
            <a:noFill/>
          </a:ln>
        </p:spPr>
      </p:pic>
      <p:sp>
        <p:nvSpPr>
          <p:cNvPr id="469" name="Google Shape;469;p24"/>
          <p:cNvSpPr/>
          <p:nvPr/>
        </p:nvSpPr>
        <p:spPr>
          <a:xfrm>
            <a:off x="-7725" y="4264963"/>
            <a:ext cx="9144000" cy="351680"/>
          </a:xfrm>
          <a:custGeom>
            <a:rect b="b" l="l" r="r" t="t"/>
            <a:pathLst>
              <a:path extrusionOk="0" h="10990" w="285750">
                <a:moveTo>
                  <a:pt x="0" y="0"/>
                </a:moveTo>
                <a:lnTo>
                  <a:pt x="0" y="10990"/>
                </a:lnTo>
                <a:lnTo>
                  <a:pt x="285750" y="10990"/>
                </a:lnTo>
                <a:lnTo>
                  <a:pt x="285750" y="0"/>
                </a:lnTo>
                <a:close/>
              </a:path>
            </a:pathLst>
          </a:custGeom>
          <a:solidFill>
            <a:srgbClr val="1424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4"/>
          <p:cNvSpPr/>
          <p:nvPr/>
        </p:nvSpPr>
        <p:spPr>
          <a:xfrm>
            <a:off x="1408088" y="4265013"/>
            <a:ext cx="1500900" cy="351600"/>
          </a:xfrm>
          <a:prstGeom prst="rect">
            <a:avLst/>
          </a:prstGeom>
          <a:gradFill>
            <a:gsLst>
              <a:gs pos="0">
                <a:schemeClr val="accent4"/>
              </a:gs>
              <a:gs pos="63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1" name="Google Shape;471;p24"/>
          <p:cNvSpPr/>
          <p:nvPr/>
        </p:nvSpPr>
        <p:spPr>
          <a:xfrm>
            <a:off x="3017059"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p:nvPr/>
        </p:nvSpPr>
        <p:spPr>
          <a:xfrm>
            <a:off x="4626030"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4"/>
          <p:cNvSpPr/>
          <p:nvPr/>
        </p:nvSpPr>
        <p:spPr>
          <a:xfrm>
            <a:off x="6235002"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69FB2"/>
              </a:solidFill>
            </a:endParaRPr>
          </a:p>
        </p:txBody>
      </p:sp>
      <p:sp>
        <p:nvSpPr>
          <p:cNvPr id="474" name="Google Shape;474;p24"/>
          <p:cNvSpPr txBox="1"/>
          <p:nvPr/>
        </p:nvSpPr>
        <p:spPr>
          <a:xfrm>
            <a:off x="1498063"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FFFFFF"/>
                </a:solidFill>
                <a:latin typeface="Inter"/>
                <a:ea typeface="Inter"/>
                <a:cs typeface="Inter"/>
                <a:sym typeface="Inter"/>
              </a:rPr>
              <a:t>STEP 1</a:t>
            </a:r>
            <a:endParaRPr sz="900">
              <a:solidFill>
                <a:srgbClr val="FFFFFF"/>
              </a:solidFill>
              <a:latin typeface="Inter"/>
              <a:ea typeface="Inter"/>
              <a:cs typeface="Inter"/>
              <a:sym typeface="Inter"/>
            </a:endParaRPr>
          </a:p>
        </p:txBody>
      </p:sp>
      <p:sp>
        <p:nvSpPr>
          <p:cNvPr id="475" name="Google Shape;475;p24"/>
          <p:cNvSpPr txBox="1"/>
          <p:nvPr/>
        </p:nvSpPr>
        <p:spPr>
          <a:xfrm>
            <a:off x="3103763"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2</a:t>
            </a:r>
            <a:endParaRPr sz="900">
              <a:solidFill>
                <a:srgbClr val="869FB2"/>
              </a:solidFill>
              <a:latin typeface="Inter"/>
              <a:ea typeface="Inter"/>
              <a:cs typeface="Inter"/>
              <a:sym typeface="Inter"/>
            </a:endParaRPr>
          </a:p>
        </p:txBody>
      </p:sp>
      <p:sp>
        <p:nvSpPr>
          <p:cNvPr id="476" name="Google Shape;476;p24"/>
          <p:cNvSpPr txBox="1"/>
          <p:nvPr/>
        </p:nvSpPr>
        <p:spPr>
          <a:xfrm>
            <a:off x="471273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3</a:t>
            </a:r>
            <a:endParaRPr sz="900">
              <a:solidFill>
                <a:srgbClr val="869FB2"/>
              </a:solidFill>
              <a:latin typeface="Inter"/>
              <a:ea typeface="Inter"/>
              <a:cs typeface="Inter"/>
              <a:sym typeface="Inter"/>
            </a:endParaRPr>
          </a:p>
        </p:txBody>
      </p:sp>
      <p:sp>
        <p:nvSpPr>
          <p:cNvPr id="477" name="Google Shape;477;p24"/>
          <p:cNvSpPr txBox="1"/>
          <p:nvPr/>
        </p:nvSpPr>
        <p:spPr>
          <a:xfrm>
            <a:off x="6321700"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4</a:t>
            </a:r>
            <a:endParaRPr sz="900">
              <a:solidFill>
                <a:srgbClr val="869FB2"/>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 battery 2">
  <p:cSld name="TITLE_5_2_3_1">
    <p:spTree>
      <p:nvGrpSpPr>
        <p:cNvPr id="478" name="Shape 478"/>
        <p:cNvGrpSpPr/>
        <p:nvPr/>
      </p:nvGrpSpPr>
      <p:grpSpPr>
        <a:xfrm>
          <a:off x="0" y="0"/>
          <a:ext cx="0" cy="0"/>
          <a:chOff x="0" y="0"/>
          <a:chExt cx="0" cy="0"/>
        </a:xfrm>
      </p:grpSpPr>
      <p:pic>
        <p:nvPicPr>
          <p:cNvPr id="479" name="Google Shape;479;p25"/>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80" name="Google Shape;480;p25"/>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481" name="Google Shape;481;p25"/>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82" name="Google Shape;482;p25"/>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83" name="Google Shape;483;p25"/>
          <p:cNvPicPr preferRelativeResize="0"/>
          <p:nvPr/>
        </p:nvPicPr>
        <p:blipFill rotWithShape="1">
          <a:blip r:embed="rId3">
            <a:alphaModFix/>
          </a:blip>
          <a:srcRect b="29" l="0" r="0" t="19"/>
          <a:stretch/>
        </p:blipFill>
        <p:spPr>
          <a:xfrm>
            <a:off x="2006345" y="880111"/>
            <a:ext cx="5131310" cy="3383279"/>
          </a:xfrm>
          <a:prstGeom prst="rect">
            <a:avLst/>
          </a:prstGeom>
          <a:noFill/>
          <a:ln>
            <a:noFill/>
          </a:ln>
        </p:spPr>
      </p:pic>
      <p:sp>
        <p:nvSpPr>
          <p:cNvPr id="484" name="Google Shape;484;p25"/>
          <p:cNvSpPr/>
          <p:nvPr/>
        </p:nvSpPr>
        <p:spPr>
          <a:xfrm>
            <a:off x="-7725" y="4264963"/>
            <a:ext cx="9144000" cy="351680"/>
          </a:xfrm>
          <a:custGeom>
            <a:rect b="b" l="l" r="r" t="t"/>
            <a:pathLst>
              <a:path extrusionOk="0" h="10990" w="285750">
                <a:moveTo>
                  <a:pt x="0" y="0"/>
                </a:moveTo>
                <a:lnTo>
                  <a:pt x="0" y="10990"/>
                </a:lnTo>
                <a:lnTo>
                  <a:pt x="285750" y="10990"/>
                </a:lnTo>
                <a:lnTo>
                  <a:pt x="285750" y="0"/>
                </a:lnTo>
                <a:close/>
              </a:path>
            </a:pathLst>
          </a:custGeom>
          <a:solidFill>
            <a:srgbClr val="1424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5"/>
          <p:cNvSpPr/>
          <p:nvPr/>
        </p:nvSpPr>
        <p:spPr>
          <a:xfrm>
            <a:off x="1408093"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5"/>
          <p:cNvSpPr/>
          <p:nvPr/>
        </p:nvSpPr>
        <p:spPr>
          <a:xfrm>
            <a:off x="3017064" y="4265013"/>
            <a:ext cx="1500900" cy="351600"/>
          </a:xfrm>
          <a:prstGeom prst="rect">
            <a:avLst/>
          </a:prstGeom>
          <a:gradFill>
            <a:gsLst>
              <a:gs pos="0">
                <a:schemeClr val="accent4"/>
              </a:gs>
              <a:gs pos="63000">
                <a:srgbClr val="1F86AD"/>
              </a:gs>
              <a:gs pos="100000">
                <a:schemeClr val="accent1"/>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5"/>
          <p:cNvSpPr/>
          <p:nvPr/>
        </p:nvSpPr>
        <p:spPr>
          <a:xfrm>
            <a:off x="4626036"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5"/>
          <p:cNvSpPr/>
          <p:nvPr/>
        </p:nvSpPr>
        <p:spPr>
          <a:xfrm>
            <a:off x="6235007"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5"/>
          <p:cNvSpPr txBox="1"/>
          <p:nvPr/>
        </p:nvSpPr>
        <p:spPr>
          <a:xfrm>
            <a:off x="149806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1</a:t>
            </a:r>
            <a:endParaRPr sz="900">
              <a:solidFill>
                <a:srgbClr val="869FB2"/>
              </a:solidFill>
              <a:latin typeface="Inter"/>
              <a:ea typeface="Inter"/>
              <a:cs typeface="Inter"/>
              <a:sym typeface="Inter"/>
            </a:endParaRPr>
          </a:p>
        </p:txBody>
      </p:sp>
      <p:sp>
        <p:nvSpPr>
          <p:cNvPr id="490" name="Google Shape;490;p25"/>
          <p:cNvSpPr txBox="1"/>
          <p:nvPr/>
        </p:nvSpPr>
        <p:spPr>
          <a:xfrm>
            <a:off x="310376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lt1"/>
                </a:solidFill>
                <a:latin typeface="Inter"/>
                <a:ea typeface="Inter"/>
                <a:cs typeface="Inter"/>
                <a:sym typeface="Inter"/>
              </a:rPr>
              <a:t>STEP 2</a:t>
            </a:r>
            <a:endParaRPr sz="900">
              <a:solidFill>
                <a:schemeClr val="lt1"/>
              </a:solidFill>
              <a:latin typeface="Inter"/>
              <a:ea typeface="Inter"/>
              <a:cs typeface="Inter"/>
              <a:sym typeface="Inter"/>
            </a:endParaRPr>
          </a:p>
        </p:txBody>
      </p:sp>
      <p:sp>
        <p:nvSpPr>
          <p:cNvPr id="491" name="Google Shape;491;p25"/>
          <p:cNvSpPr txBox="1"/>
          <p:nvPr/>
        </p:nvSpPr>
        <p:spPr>
          <a:xfrm>
            <a:off x="4712743"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3</a:t>
            </a:r>
            <a:endParaRPr sz="900">
              <a:solidFill>
                <a:srgbClr val="869FB2"/>
              </a:solidFill>
              <a:latin typeface="Inter"/>
              <a:ea typeface="Inter"/>
              <a:cs typeface="Inter"/>
              <a:sym typeface="Inter"/>
            </a:endParaRPr>
          </a:p>
        </p:txBody>
      </p:sp>
      <p:sp>
        <p:nvSpPr>
          <p:cNvPr id="492" name="Google Shape;492;p25"/>
          <p:cNvSpPr txBox="1"/>
          <p:nvPr/>
        </p:nvSpPr>
        <p:spPr>
          <a:xfrm>
            <a:off x="6321705"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4</a:t>
            </a:r>
            <a:endParaRPr sz="900">
              <a:solidFill>
                <a:srgbClr val="869FB2"/>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 battery 3">
  <p:cSld name="TITLE_5_2_3_1_1">
    <p:spTree>
      <p:nvGrpSpPr>
        <p:cNvPr id="493" name="Shape 493"/>
        <p:cNvGrpSpPr/>
        <p:nvPr/>
      </p:nvGrpSpPr>
      <p:grpSpPr>
        <a:xfrm>
          <a:off x="0" y="0"/>
          <a:ext cx="0" cy="0"/>
          <a:chOff x="0" y="0"/>
          <a:chExt cx="0" cy="0"/>
        </a:xfrm>
      </p:grpSpPr>
      <p:pic>
        <p:nvPicPr>
          <p:cNvPr id="494" name="Google Shape;494;p26"/>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95" name="Google Shape;495;p26"/>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96" name="Google Shape;496;p26"/>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97" name="Google Shape;497;p26"/>
          <p:cNvPicPr preferRelativeResize="0"/>
          <p:nvPr/>
        </p:nvPicPr>
        <p:blipFill rotWithShape="1">
          <a:blip r:embed="rId3">
            <a:alphaModFix/>
          </a:blip>
          <a:srcRect b="29" l="0" r="0" t="19"/>
          <a:stretch/>
        </p:blipFill>
        <p:spPr>
          <a:xfrm>
            <a:off x="2006345" y="880111"/>
            <a:ext cx="5131310" cy="3383279"/>
          </a:xfrm>
          <a:prstGeom prst="rect">
            <a:avLst/>
          </a:prstGeom>
          <a:noFill/>
          <a:ln>
            <a:noFill/>
          </a:ln>
        </p:spPr>
      </p:pic>
      <p:sp>
        <p:nvSpPr>
          <p:cNvPr id="498" name="Google Shape;498;p26"/>
          <p:cNvSpPr/>
          <p:nvPr/>
        </p:nvSpPr>
        <p:spPr>
          <a:xfrm>
            <a:off x="-7725" y="4264963"/>
            <a:ext cx="9144000" cy="351680"/>
          </a:xfrm>
          <a:custGeom>
            <a:rect b="b" l="l" r="r" t="t"/>
            <a:pathLst>
              <a:path extrusionOk="0" h="10990" w="285750">
                <a:moveTo>
                  <a:pt x="0" y="0"/>
                </a:moveTo>
                <a:lnTo>
                  <a:pt x="0" y="10990"/>
                </a:lnTo>
                <a:lnTo>
                  <a:pt x="285750" y="10990"/>
                </a:lnTo>
                <a:lnTo>
                  <a:pt x="285750" y="0"/>
                </a:lnTo>
                <a:close/>
              </a:path>
            </a:pathLst>
          </a:custGeom>
          <a:solidFill>
            <a:srgbClr val="1424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6"/>
          <p:cNvSpPr/>
          <p:nvPr/>
        </p:nvSpPr>
        <p:spPr>
          <a:xfrm>
            <a:off x="1408093"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6"/>
          <p:cNvSpPr/>
          <p:nvPr/>
        </p:nvSpPr>
        <p:spPr>
          <a:xfrm>
            <a:off x="3017064"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6"/>
          <p:cNvSpPr/>
          <p:nvPr/>
        </p:nvSpPr>
        <p:spPr>
          <a:xfrm>
            <a:off x="4626036" y="4265013"/>
            <a:ext cx="1500900" cy="351600"/>
          </a:xfrm>
          <a:prstGeom prst="rect">
            <a:avLst/>
          </a:prstGeom>
          <a:gradFill>
            <a:gsLst>
              <a:gs pos="0">
                <a:schemeClr val="accent4"/>
              </a:gs>
              <a:gs pos="63000">
                <a:srgbClr val="1F86AD"/>
              </a:gs>
              <a:gs pos="100000">
                <a:schemeClr val="accent1"/>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6"/>
          <p:cNvSpPr/>
          <p:nvPr/>
        </p:nvSpPr>
        <p:spPr>
          <a:xfrm>
            <a:off x="6235007"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6"/>
          <p:cNvSpPr txBox="1"/>
          <p:nvPr/>
        </p:nvSpPr>
        <p:spPr>
          <a:xfrm>
            <a:off x="149806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1</a:t>
            </a:r>
            <a:endParaRPr sz="900">
              <a:solidFill>
                <a:srgbClr val="869FB2"/>
              </a:solidFill>
              <a:latin typeface="Inter"/>
              <a:ea typeface="Inter"/>
              <a:cs typeface="Inter"/>
              <a:sym typeface="Inter"/>
            </a:endParaRPr>
          </a:p>
        </p:txBody>
      </p:sp>
      <p:sp>
        <p:nvSpPr>
          <p:cNvPr id="504" name="Google Shape;504;p26"/>
          <p:cNvSpPr txBox="1"/>
          <p:nvPr/>
        </p:nvSpPr>
        <p:spPr>
          <a:xfrm>
            <a:off x="310376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2</a:t>
            </a:r>
            <a:endParaRPr sz="900">
              <a:solidFill>
                <a:srgbClr val="869FB2"/>
              </a:solidFill>
              <a:latin typeface="Inter"/>
              <a:ea typeface="Inter"/>
              <a:cs typeface="Inter"/>
              <a:sym typeface="Inter"/>
            </a:endParaRPr>
          </a:p>
        </p:txBody>
      </p:sp>
      <p:sp>
        <p:nvSpPr>
          <p:cNvPr id="505" name="Google Shape;505;p26"/>
          <p:cNvSpPr txBox="1"/>
          <p:nvPr/>
        </p:nvSpPr>
        <p:spPr>
          <a:xfrm>
            <a:off x="4712743"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lt1"/>
                </a:solidFill>
                <a:latin typeface="Inter"/>
                <a:ea typeface="Inter"/>
                <a:cs typeface="Inter"/>
                <a:sym typeface="Inter"/>
              </a:rPr>
              <a:t>STEP 3</a:t>
            </a:r>
            <a:endParaRPr sz="900">
              <a:solidFill>
                <a:schemeClr val="lt1"/>
              </a:solidFill>
              <a:latin typeface="Inter"/>
              <a:ea typeface="Inter"/>
              <a:cs typeface="Inter"/>
              <a:sym typeface="Inter"/>
            </a:endParaRPr>
          </a:p>
        </p:txBody>
      </p:sp>
      <p:sp>
        <p:nvSpPr>
          <p:cNvPr id="506" name="Google Shape;506;p26"/>
          <p:cNvSpPr txBox="1"/>
          <p:nvPr/>
        </p:nvSpPr>
        <p:spPr>
          <a:xfrm>
            <a:off x="6321705"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4</a:t>
            </a:r>
            <a:endParaRPr sz="900">
              <a:solidFill>
                <a:srgbClr val="869FB2"/>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 battery 3 1">
  <p:cSld name="TITLE_5_2_3_1_1_1">
    <p:spTree>
      <p:nvGrpSpPr>
        <p:cNvPr id="507" name="Shape 507"/>
        <p:cNvGrpSpPr/>
        <p:nvPr/>
      </p:nvGrpSpPr>
      <p:grpSpPr>
        <a:xfrm>
          <a:off x="0" y="0"/>
          <a:ext cx="0" cy="0"/>
          <a:chOff x="0" y="0"/>
          <a:chExt cx="0" cy="0"/>
        </a:xfrm>
      </p:grpSpPr>
      <p:pic>
        <p:nvPicPr>
          <p:cNvPr id="508" name="Google Shape;508;p27"/>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09" name="Google Shape;509;p27"/>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10" name="Google Shape;510;p27"/>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11" name="Google Shape;511;p27"/>
          <p:cNvPicPr preferRelativeResize="0"/>
          <p:nvPr/>
        </p:nvPicPr>
        <p:blipFill rotWithShape="1">
          <a:blip r:embed="rId3">
            <a:alphaModFix/>
          </a:blip>
          <a:srcRect b="39" l="0" r="0" t="39"/>
          <a:stretch/>
        </p:blipFill>
        <p:spPr>
          <a:xfrm>
            <a:off x="2005541" y="880111"/>
            <a:ext cx="5132918" cy="3383279"/>
          </a:xfrm>
          <a:prstGeom prst="rect">
            <a:avLst/>
          </a:prstGeom>
          <a:noFill/>
          <a:ln>
            <a:noFill/>
          </a:ln>
        </p:spPr>
      </p:pic>
      <p:sp>
        <p:nvSpPr>
          <p:cNvPr id="512" name="Google Shape;512;p27"/>
          <p:cNvSpPr/>
          <p:nvPr/>
        </p:nvSpPr>
        <p:spPr>
          <a:xfrm>
            <a:off x="-7725" y="4264963"/>
            <a:ext cx="9144000" cy="351680"/>
          </a:xfrm>
          <a:custGeom>
            <a:rect b="b" l="l" r="r" t="t"/>
            <a:pathLst>
              <a:path extrusionOk="0" h="10990" w="285750">
                <a:moveTo>
                  <a:pt x="0" y="0"/>
                </a:moveTo>
                <a:lnTo>
                  <a:pt x="0" y="10990"/>
                </a:lnTo>
                <a:lnTo>
                  <a:pt x="285750" y="10990"/>
                </a:lnTo>
                <a:lnTo>
                  <a:pt x="285750" y="0"/>
                </a:lnTo>
                <a:close/>
              </a:path>
            </a:pathLst>
          </a:custGeom>
          <a:solidFill>
            <a:srgbClr val="1424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7"/>
          <p:cNvSpPr/>
          <p:nvPr/>
        </p:nvSpPr>
        <p:spPr>
          <a:xfrm>
            <a:off x="1408093"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7"/>
          <p:cNvSpPr/>
          <p:nvPr/>
        </p:nvSpPr>
        <p:spPr>
          <a:xfrm>
            <a:off x="3017064"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7"/>
          <p:cNvSpPr/>
          <p:nvPr/>
        </p:nvSpPr>
        <p:spPr>
          <a:xfrm>
            <a:off x="4626036"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7"/>
          <p:cNvSpPr/>
          <p:nvPr/>
        </p:nvSpPr>
        <p:spPr>
          <a:xfrm>
            <a:off x="6235007" y="4265013"/>
            <a:ext cx="1500900" cy="351600"/>
          </a:xfrm>
          <a:prstGeom prst="rect">
            <a:avLst/>
          </a:prstGeom>
          <a:gradFill>
            <a:gsLst>
              <a:gs pos="0">
                <a:schemeClr val="accent4"/>
              </a:gs>
              <a:gs pos="63000">
                <a:srgbClr val="1F86AD"/>
              </a:gs>
              <a:gs pos="100000">
                <a:schemeClr val="accent1"/>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7"/>
          <p:cNvSpPr txBox="1"/>
          <p:nvPr/>
        </p:nvSpPr>
        <p:spPr>
          <a:xfrm>
            <a:off x="149806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1</a:t>
            </a:r>
            <a:endParaRPr sz="900">
              <a:solidFill>
                <a:srgbClr val="869FB2"/>
              </a:solidFill>
              <a:latin typeface="Inter"/>
              <a:ea typeface="Inter"/>
              <a:cs typeface="Inter"/>
              <a:sym typeface="Inter"/>
            </a:endParaRPr>
          </a:p>
        </p:txBody>
      </p:sp>
      <p:sp>
        <p:nvSpPr>
          <p:cNvPr id="518" name="Google Shape;518;p27"/>
          <p:cNvSpPr txBox="1"/>
          <p:nvPr/>
        </p:nvSpPr>
        <p:spPr>
          <a:xfrm>
            <a:off x="3103768"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2</a:t>
            </a:r>
            <a:endParaRPr sz="900">
              <a:solidFill>
                <a:srgbClr val="869FB2"/>
              </a:solidFill>
              <a:latin typeface="Inter"/>
              <a:ea typeface="Inter"/>
              <a:cs typeface="Inter"/>
              <a:sym typeface="Inter"/>
            </a:endParaRPr>
          </a:p>
        </p:txBody>
      </p:sp>
      <p:sp>
        <p:nvSpPr>
          <p:cNvPr id="519" name="Google Shape;519;p27"/>
          <p:cNvSpPr txBox="1"/>
          <p:nvPr/>
        </p:nvSpPr>
        <p:spPr>
          <a:xfrm>
            <a:off x="4712743"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3</a:t>
            </a:r>
            <a:endParaRPr sz="900">
              <a:solidFill>
                <a:srgbClr val="869FB2"/>
              </a:solidFill>
              <a:latin typeface="Inter"/>
              <a:ea typeface="Inter"/>
              <a:cs typeface="Inter"/>
              <a:sym typeface="Inter"/>
            </a:endParaRPr>
          </a:p>
        </p:txBody>
      </p:sp>
      <p:sp>
        <p:nvSpPr>
          <p:cNvPr id="520" name="Google Shape;520;p27"/>
          <p:cNvSpPr txBox="1"/>
          <p:nvPr/>
        </p:nvSpPr>
        <p:spPr>
          <a:xfrm>
            <a:off x="6321705" y="4279263"/>
            <a:ext cx="1327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lt1"/>
                </a:solidFill>
                <a:latin typeface="Inter"/>
                <a:ea typeface="Inter"/>
                <a:cs typeface="Inter"/>
                <a:sym typeface="Inter"/>
              </a:rPr>
              <a:t>STEP 4</a:t>
            </a:r>
            <a:endParaRPr sz="900">
              <a:solidFill>
                <a:schemeClr val="lt1"/>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p:cSld name="TITLE_5_2_2">
    <p:spTree>
      <p:nvGrpSpPr>
        <p:cNvPr id="521" name="Shape 521"/>
        <p:cNvGrpSpPr/>
        <p:nvPr/>
      </p:nvGrpSpPr>
      <p:grpSpPr>
        <a:xfrm>
          <a:off x="0" y="0"/>
          <a:ext cx="0" cy="0"/>
          <a:chOff x="0" y="0"/>
          <a:chExt cx="0" cy="0"/>
        </a:xfrm>
      </p:grpSpPr>
      <p:pic>
        <p:nvPicPr>
          <p:cNvPr id="522" name="Google Shape;522;p28"/>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23" name="Google Shape;523;p28"/>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524" name="Google Shape;524;p28"/>
          <p:cNvSpPr txBox="1"/>
          <p:nvPr>
            <p:ph type="title"/>
          </p:nvPr>
        </p:nvSpPr>
        <p:spPr>
          <a:xfrm>
            <a:off x="580125" y="590825"/>
            <a:ext cx="41187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25" name="Google Shape;525;p28"/>
          <p:cNvSpPr txBox="1"/>
          <p:nvPr>
            <p:ph idx="2" type="title"/>
          </p:nvPr>
        </p:nvSpPr>
        <p:spPr>
          <a:xfrm>
            <a:off x="580050" y="343925"/>
            <a:ext cx="41187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6" name="Google Shape;526;p28"/>
          <p:cNvSpPr/>
          <p:nvPr/>
        </p:nvSpPr>
        <p:spPr>
          <a:xfrm>
            <a:off x="5388850" y="0"/>
            <a:ext cx="3757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 band">
  <p:cSld name="TITLE_5_2_2_1">
    <p:spTree>
      <p:nvGrpSpPr>
        <p:cNvPr id="527" name="Shape 527"/>
        <p:cNvGrpSpPr/>
        <p:nvPr/>
      </p:nvGrpSpPr>
      <p:grpSpPr>
        <a:xfrm>
          <a:off x="0" y="0"/>
          <a:ext cx="0" cy="0"/>
          <a:chOff x="0" y="0"/>
          <a:chExt cx="0" cy="0"/>
        </a:xfrm>
      </p:grpSpPr>
      <p:pic>
        <p:nvPicPr>
          <p:cNvPr id="528" name="Google Shape;528;p29"/>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29" name="Google Shape;529;p29"/>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530" name="Google Shape;530;p29"/>
          <p:cNvSpPr txBox="1"/>
          <p:nvPr>
            <p:ph type="title"/>
          </p:nvPr>
        </p:nvSpPr>
        <p:spPr>
          <a:xfrm>
            <a:off x="580125" y="590825"/>
            <a:ext cx="41187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31" name="Google Shape;531;p29"/>
          <p:cNvSpPr txBox="1"/>
          <p:nvPr>
            <p:ph idx="2" type="title"/>
          </p:nvPr>
        </p:nvSpPr>
        <p:spPr>
          <a:xfrm>
            <a:off x="580050" y="343925"/>
            <a:ext cx="41187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2" name="Google Shape;532;p29"/>
          <p:cNvSpPr/>
          <p:nvPr/>
        </p:nvSpPr>
        <p:spPr>
          <a:xfrm>
            <a:off x="-2850" y="1108950"/>
            <a:ext cx="9149700" cy="348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iginal">
  <p:cSld name="TITLE_5_2_1">
    <p:spTree>
      <p:nvGrpSpPr>
        <p:cNvPr id="533" name="Shape 533"/>
        <p:cNvGrpSpPr/>
        <p:nvPr/>
      </p:nvGrpSpPr>
      <p:grpSpPr>
        <a:xfrm>
          <a:off x="0" y="0"/>
          <a:ext cx="0" cy="0"/>
          <a:chOff x="0" y="0"/>
          <a:chExt cx="0" cy="0"/>
        </a:xfrm>
      </p:grpSpPr>
      <p:pic>
        <p:nvPicPr>
          <p:cNvPr id="534" name="Google Shape;534;p30"/>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35" name="Google Shape;535;p30"/>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536" name="Google Shape;536;p30"/>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37" name="Google Shape;537;p30"/>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extLst>
    <p:ext uri="{DCECCB84-F9BA-43D5-87BE-67443E8EF086}">
      <p15:sldGuideLst>
        <p15:guide id="1" pos="43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5_2">
    <p:spTree>
      <p:nvGrpSpPr>
        <p:cNvPr id="11" name="Shape 11"/>
        <p:cNvGrpSpPr/>
        <p:nvPr/>
      </p:nvGrpSpPr>
      <p:grpSpPr>
        <a:xfrm>
          <a:off x="0" y="0"/>
          <a:ext cx="0" cy="0"/>
          <a:chOff x="0" y="0"/>
          <a:chExt cx="0" cy="0"/>
        </a:xfrm>
      </p:grpSpPr>
      <p:pic>
        <p:nvPicPr>
          <p:cNvPr id="12" name="Google Shape;12;p4"/>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13" name="Google Shape;13;p4"/>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14" name="Google Shape;14;p4"/>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 name="Google Shape;15;p4"/>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extLst>
    <p:ext uri="{DCECCB84-F9BA-43D5-87BE-67443E8EF086}">
      <p15:sldGuideLst>
        <p15:guide id="1" pos="432">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nd background">
  <p:cSld name="TITLE_1_3">
    <p:spTree>
      <p:nvGrpSpPr>
        <p:cNvPr id="538" name="Shape 538"/>
        <p:cNvGrpSpPr/>
        <p:nvPr/>
      </p:nvGrpSpPr>
      <p:grpSpPr>
        <a:xfrm>
          <a:off x="0" y="0"/>
          <a:ext cx="0" cy="0"/>
          <a:chOff x="0" y="0"/>
          <a:chExt cx="0" cy="0"/>
        </a:xfrm>
      </p:grpSpPr>
      <p:sp>
        <p:nvSpPr>
          <p:cNvPr id="539" name="Google Shape;539;p31"/>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40" name="Google Shape;540;p31"/>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1" name="Google Shape;541;p31"/>
          <p:cNvSpPr/>
          <p:nvPr/>
        </p:nvSpPr>
        <p:spPr>
          <a:xfrm>
            <a:off x="-2850" y="1108950"/>
            <a:ext cx="9149700" cy="348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2" name="Google Shape;542;p31"/>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43" name="Google Shape;543;p31"/>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llution background">
  <p:cSld name="TITLE_1_3_1">
    <p:spTree>
      <p:nvGrpSpPr>
        <p:cNvPr id="544" name="Shape 544"/>
        <p:cNvGrpSpPr/>
        <p:nvPr/>
      </p:nvGrpSpPr>
      <p:grpSpPr>
        <a:xfrm>
          <a:off x="0" y="0"/>
          <a:ext cx="0" cy="0"/>
          <a:chOff x="0" y="0"/>
          <a:chExt cx="0" cy="0"/>
        </a:xfrm>
      </p:grpSpPr>
      <p:sp>
        <p:nvSpPr>
          <p:cNvPr id="545" name="Google Shape;545;p32"/>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46" name="Google Shape;546;p32"/>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47" name="Google Shape;547;p32"/>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48" name="Google Shape;548;p32"/>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pic>
        <p:nvPicPr>
          <p:cNvPr id="549" name="Google Shape;549;p32"/>
          <p:cNvPicPr preferRelativeResize="0"/>
          <p:nvPr/>
        </p:nvPicPr>
        <p:blipFill rotWithShape="1">
          <a:blip r:embed="rId3">
            <a:alphaModFix/>
          </a:blip>
          <a:srcRect b="4401" l="922" r="912" t="20865"/>
          <a:stretch/>
        </p:blipFill>
        <p:spPr>
          <a:xfrm>
            <a:off x="75" y="1110650"/>
            <a:ext cx="9144000" cy="348059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 circles in the corners">
  <p:cSld name="TITLE_5_2_1_1">
    <p:spTree>
      <p:nvGrpSpPr>
        <p:cNvPr id="550" name="Shape 550"/>
        <p:cNvGrpSpPr/>
        <p:nvPr/>
      </p:nvGrpSpPr>
      <p:grpSpPr>
        <a:xfrm>
          <a:off x="0" y="0"/>
          <a:ext cx="0" cy="0"/>
          <a:chOff x="0" y="0"/>
          <a:chExt cx="0" cy="0"/>
        </a:xfrm>
      </p:grpSpPr>
      <p:grpSp>
        <p:nvGrpSpPr>
          <p:cNvPr id="551" name="Google Shape;551;p33"/>
          <p:cNvGrpSpPr/>
          <p:nvPr/>
        </p:nvGrpSpPr>
        <p:grpSpPr>
          <a:xfrm>
            <a:off x="34891" y="4701942"/>
            <a:ext cx="2720709" cy="359251"/>
            <a:chOff x="30541" y="4701942"/>
            <a:chExt cx="2720709" cy="359251"/>
          </a:xfrm>
        </p:grpSpPr>
        <p:pic>
          <p:nvPicPr>
            <p:cNvPr id="552" name="Google Shape;552;p33"/>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53" name="Google Shape;553;p33"/>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
        <p:nvSpPr>
          <p:cNvPr id="554" name="Google Shape;554;p33"/>
          <p:cNvSpPr txBox="1"/>
          <p:nvPr>
            <p:ph type="title"/>
          </p:nvPr>
        </p:nvSpPr>
        <p:spPr>
          <a:xfrm>
            <a:off x="603675" y="258325"/>
            <a:ext cx="79368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Font typeface="Inter SemiBold"/>
              <a:buNone/>
              <a:defRPr>
                <a:latin typeface="Inter SemiBold"/>
                <a:ea typeface="Inter SemiBold"/>
                <a:cs typeface="Inter SemiBold"/>
                <a:sym typeface="Inter SemiBold"/>
              </a:defRPr>
            </a:lvl2pPr>
            <a:lvl3pPr lvl="2" rtl="0">
              <a:spcBef>
                <a:spcPts val="0"/>
              </a:spcBef>
              <a:spcAft>
                <a:spcPts val="0"/>
              </a:spcAft>
              <a:buSzPts val="1400"/>
              <a:buFont typeface="Inter SemiBold"/>
              <a:buNone/>
              <a:defRPr>
                <a:latin typeface="Inter SemiBold"/>
                <a:ea typeface="Inter SemiBold"/>
                <a:cs typeface="Inter SemiBold"/>
                <a:sym typeface="Inter SemiBold"/>
              </a:defRPr>
            </a:lvl3pPr>
            <a:lvl4pPr lvl="3" rtl="0">
              <a:spcBef>
                <a:spcPts val="0"/>
              </a:spcBef>
              <a:spcAft>
                <a:spcPts val="0"/>
              </a:spcAft>
              <a:buSzPts val="1400"/>
              <a:buFont typeface="Inter SemiBold"/>
              <a:buNone/>
              <a:defRPr>
                <a:latin typeface="Inter SemiBold"/>
                <a:ea typeface="Inter SemiBold"/>
                <a:cs typeface="Inter SemiBold"/>
                <a:sym typeface="Inter SemiBold"/>
              </a:defRPr>
            </a:lvl4pPr>
            <a:lvl5pPr lvl="4" rtl="0">
              <a:spcBef>
                <a:spcPts val="0"/>
              </a:spcBef>
              <a:spcAft>
                <a:spcPts val="0"/>
              </a:spcAft>
              <a:buSzPts val="1400"/>
              <a:buFont typeface="Inter SemiBold"/>
              <a:buNone/>
              <a:defRPr>
                <a:latin typeface="Inter SemiBold"/>
                <a:ea typeface="Inter SemiBold"/>
                <a:cs typeface="Inter SemiBold"/>
                <a:sym typeface="Inter SemiBold"/>
              </a:defRPr>
            </a:lvl5pPr>
            <a:lvl6pPr lvl="5" rtl="0">
              <a:spcBef>
                <a:spcPts val="0"/>
              </a:spcBef>
              <a:spcAft>
                <a:spcPts val="0"/>
              </a:spcAft>
              <a:buSzPts val="1400"/>
              <a:buFont typeface="Inter SemiBold"/>
              <a:buNone/>
              <a:defRPr>
                <a:latin typeface="Inter SemiBold"/>
                <a:ea typeface="Inter SemiBold"/>
                <a:cs typeface="Inter SemiBold"/>
                <a:sym typeface="Inter SemiBold"/>
              </a:defRPr>
            </a:lvl6pPr>
            <a:lvl7pPr lvl="6" rtl="0">
              <a:spcBef>
                <a:spcPts val="0"/>
              </a:spcBef>
              <a:spcAft>
                <a:spcPts val="0"/>
              </a:spcAft>
              <a:buSzPts val="1400"/>
              <a:buFont typeface="Inter SemiBold"/>
              <a:buNone/>
              <a:defRPr>
                <a:latin typeface="Inter SemiBold"/>
                <a:ea typeface="Inter SemiBold"/>
                <a:cs typeface="Inter SemiBold"/>
                <a:sym typeface="Inter SemiBold"/>
              </a:defRPr>
            </a:lvl7pPr>
            <a:lvl8pPr lvl="7" rtl="0">
              <a:spcBef>
                <a:spcPts val="0"/>
              </a:spcBef>
              <a:spcAft>
                <a:spcPts val="0"/>
              </a:spcAft>
              <a:buSzPts val="1400"/>
              <a:buFont typeface="Inter SemiBold"/>
              <a:buNone/>
              <a:defRPr>
                <a:latin typeface="Inter SemiBold"/>
                <a:ea typeface="Inter SemiBold"/>
                <a:cs typeface="Inter SemiBold"/>
                <a:sym typeface="Inter SemiBold"/>
              </a:defRPr>
            </a:lvl8pPr>
            <a:lvl9pPr lvl="8" rtl="0">
              <a:spcBef>
                <a:spcPts val="0"/>
              </a:spcBef>
              <a:spcAft>
                <a:spcPts val="0"/>
              </a:spcAft>
              <a:buSzPts val="1400"/>
              <a:buFont typeface="Inter SemiBold"/>
              <a:buNone/>
              <a:defRPr>
                <a:latin typeface="Inter SemiBold"/>
                <a:ea typeface="Inter SemiBold"/>
                <a:cs typeface="Inter SemiBold"/>
                <a:sym typeface="Inter SemiBold"/>
              </a:defRPr>
            </a:lvl9pPr>
          </a:lstStyle>
          <a:p/>
        </p:txBody>
      </p:sp>
      <p:sp>
        <p:nvSpPr>
          <p:cNvPr id="555" name="Google Shape;555;p33"/>
          <p:cNvSpPr txBox="1"/>
          <p:nvPr/>
        </p:nvSpPr>
        <p:spPr>
          <a:xfrm>
            <a:off x="603663" y="551225"/>
            <a:ext cx="7936800" cy="477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b="1" sz="1900">
              <a:solidFill>
                <a:srgbClr val="FFFFFF"/>
              </a:solidFill>
              <a:latin typeface="Inter"/>
              <a:ea typeface="Inter"/>
              <a:cs typeface="Inter"/>
              <a:sym typeface="Inte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1">
  <p:cSld name="TITLE_5_3">
    <p:spTree>
      <p:nvGrpSpPr>
        <p:cNvPr id="556" name="Shape 556"/>
        <p:cNvGrpSpPr/>
        <p:nvPr/>
      </p:nvGrpSpPr>
      <p:grpSpPr>
        <a:xfrm>
          <a:off x="0" y="0"/>
          <a:ext cx="0" cy="0"/>
          <a:chOff x="0" y="0"/>
          <a:chExt cx="0" cy="0"/>
        </a:xfrm>
      </p:grpSpPr>
      <p:sp>
        <p:nvSpPr>
          <p:cNvPr id="557" name="Google Shape;557;p34"/>
          <p:cNvSpPr txBox="1"/>
          <p:nvPr>
            <p:ph type="title"/>
          </p:nvPr>
        </p:nvSpPr>
        <p:spPr>
          <a:xfrm>
            <a:off x="762750" y="163375"/>
            <a:ext cx="7618500" cy="630000"/>
          </a:xfrm>
          <a:prstGeom prst="rect">
            <a:avLst/>
          </a:prstGeom>
          <a:noFill/>
          <a:ln>
            <a:noFill/>
          </a:ln>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Font typeface="Inter Medium"/>
              <a:buNone/>
              <a:defRPr sz="3600">
                <a:solidFill>
                  <a:schemeClr val="lt1"/>
                </a:solidFill>
                <a:latin typeface="Inter Medium"/>
                <a:ea typeface="Inter Medium"/>
                <a:cs typeface="Inter Medium"/>
                <a:sym typeface="Inter Medium"/>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58" name="Google Shape;558;p34"/>
          <p:cNvSpPr txBox="1"/>
          <p:nvPr>
            <p:ph idx="2" type="title"/>
          </p:nvPr>
        </p:nvSpPr>
        <p:spPr>
          <a:xfrm>
            <a:off x="762750" y="594925"/>
            <a:ext cx="7618500" cy="630000"/>
          </a:xfrm>
          <a:prstGeom prst="rect">
            <a:avLst/>
          </a:prstGeom>
          <a:noFill/>
          <a:ln>
            <a:noFill/>
          </a:ln>
        </p:spPr>
        <p:txBody>
          <a:bodyPr anchorCtr="0" anchor="ctr" bIns="91425" lIns="91425" spcFirstLastPara="1" rIns="91425" wrap="square" tIns="91425">
            <a:normAutofit/>
          </a:bodyPr>
          <a:lstStyle>
            <a:lvl1pPr lvl="0" rtl="0" algn="ctr">
              <a:spcBef>
                <a:spcPts val="0"/>
              </a:spcBef>
              <a:spcAft>
                <a:spcPts val="0"/>
              </a:spcAft>
              <a:buClr>
                <a:schemeClr val="accent4"/>
              </a:buClr>
              <a:buSzPts val="2000"/>
              <a:buFont typeface="Inter"/>
              <a:buNone/>
              <a:defRPr sz="2000">
                <a:solidFill>
                  <a:schemeClr val="accent4"/>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559" name="Google Shape;559;p34"/>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60" name="Google Shape;560;p34"/>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pic>
        <p:nvPicPr>
          <p:cNvPr id="561" name="Google Shape;561;p34"/>
          <p:cNvPicPr preferRelativeResize="0"/>
          <p:nvPr/>
        </p:nvPicPr>
        <p:blipFill>
          <a:blip r:embed="rId3">
            <a:alphaModFix/>
          </a:blip>
          <a:stretch>
            <a:fillRect/>
          </a:stretch>
        </p:blipFill>
        <p:spPr>
          <a:xfrm>
            <a:off x="8451175" y="4445100"/>
            <a:ext cx="528800" cy="5288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FOOTER">
  <p:cSld name="TITLE_6">
    <p:spTree>
      <p:nvGrpSpPr>
        <p:cNvPr id="562" name="Shape 562"/>
        <p:cNvGrpSpPr/>
        <p:nvPr/>
      </p:nvGrpSpPr>
      <p:grpSpPr>
        <a:xfrm>
          <a:off x="0" y="0"/>
          <a:ext cx="0" cy="0"/>
          <a:chOff x="0" y="0"/>
          <a:chExt cx="0" cy="0"/>
        </a:xfrm>
      </p:grpSpPr>
      <p:grpSp>
        <p:nvGrpSpPr>
          <p:cNvPr id="563" name="Google Shape;563;p35"/>
          <p:cNvGrpSpPr/>
          <p:nvPr/>
        </p:nvGrpSpPr>
        <p:grpSpPr>
          <a:xfrm>
            <a:off x="34891" y="4701942"/>
            <a:ext cx="2720709" cy="359251"/>
            <a:chOff x="30541" y="4701942"/>
            <a:chExt cx="2720709" cy="359251"/>
          </a:xfrm>
        </p:grpSpPr>
        <p:pic>
          <p:nvPicPr>
            <p:cNvPr id="564" name="Google Shape;564;p35"/>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65" name="Google Shape;565;p35"/>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FOOTER 1">
  <p:cSld name="TITLE_6_1">
    <p:spTree>
      <p:nvGrpSpPr>
        <p:cNvPr id="566" name="Shape 566"/>
        <p:cNvGrpSpPr/>
        <p:nvPr/>
      </p:nvGrpSpPr>
      <p:grpSpPr>
        <a:xfrm>
          <a:off x="0" y="0"/>
          <a:ext cx="0" cy="0"/>
          <a:chOff x="0" y="0"/>
          <a:chExt cx="0" cy="0"/>
        </a:xfrm>
      </p:grpSpPr>
      <p:pic>
        <p:nvPicPr>
          <p:cNvPr id="567" name="Google Shape;567;p36"/>
          <p:cNvPicPr preferRelativeResize="0"/>
          <p:nvPr/>
        </p:nvPicPr>
        <p:blipFill>
          <a:blip r:embed="rId2">
            <a:alphaModFix/>
          </a:blip>
          <a:stretch>
            <a:fillRect/>
          </a:stretch>
        </p:blipFill>
        <p:spPr>
          <a:xfrm>
            <a:off x="75" y="0"/>
            <a:ext cx="9144003" cy="5143499"/>
          </a:xfrm>
          <a:prstGeom prst="rect">
            <a:avLst/>
          </a:prstGeom>
          <a:noFill/>
          <a:ln>
            <a:noFill/>
          </a:ln>
        </p:spPr>
      </p:pic>
      <p:pic>
        <p:nvPicPr>
          <p:cNvPr id="568" name="Google Shape;568;p36"/>
          <p:cNvPicPr preferRelativeResize="0"/>
          <p:nvPr/>
        </p:nvPicPr>
        <p:blipFill>
          <a:blip r:embed="rId3">
            <a:alphaModFix/>
          </a:blip>
          <a:stretch>
            <a:fillRect/>
          </a:stretch>
        </p:blipFill>
        <p:spPr>
          <a:xfrm>
            <a:off x="599975" y="4522637"/>
            <a:ext cx="1091201" cy="353025"/>
          </a:xfrm>
          <a:prstGeom prst="rect">
            <a:avLst/>
          </a:prstGeom>
          <a:noFill/>
          <a:ln>
            <a:noFill/>
          </a:ln>
        </p:spPr>
      </p:pic>
      <p:sp>
        <p:nvSpPr>
          <p:cNvPr id="569" name="Google Shape;569;p36"/>
          <p:cNvSpPr txBox="1"/>
          <p:nvPr/>
        </p:nvSpPr>
        <p:spPr>
          <a:xfrm>
            <a:off x="580125" y="314625"/>
            <a:ext cx="79605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sz="1200">
              <a:solidFill>
                <a:srgbClr val="3E2CBF"/>
              </a:solidFill>
              <a:latin typeface="Inter Medium"/>
              <a:ea typeface="Inter Medium"/>
              <a:cs typeface="Inter Medium"/>
              <a:sym typeface="Inter Medium"/>
            </a:endParaRPr>
          </a:p>
        </p:txBody>
      </p:sp>
      <p:sp>
        <p:nvSpPr>
          <p:cNvPr id="570" name="Google Shape;570;p36"/>
          <p:cNvSpPr txBox="1"/>
          <p:nvPr/>
        </p:nvSpPr>
        <p:spPr>
          <a:xfrm>
            <a:off x="6718050" y="4552750"/>
            <a:ext cx="1818000" cy="29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101D33"/>
                </a:solidFill>
                <a:latin typeface="Inter"/>
                <a:ea typeface="Inter"/>
                <a:cs typeface="Inter"/>
                <a:sym typeface="Inter"/>
              </a:rPr>
              <a:t>CONFIDENTIAL</a:t>
            </a:r>
            <a:endParaRPr sz="800">
              <a:solidFill>
                <a:srgbClr val="101D33"/>
              </a:solidFill>
              <a:latin typeface="Inter"/>
              <a:ea typeface="Inter"/>
              <a:cs typeface="Inter"/>
              <a:sym typeface="Inter"/>
            </a:endParaRPr>
          </a:p>
        </p:txBody>
      </p:sp>
      <p:sp>
        <p:nvSpPr>
          <p:cNvPr id="571" name="Google Shape;571;p36"/>
          <p:cNvSpPr/>
          <p:nvPr/>
        </p:nvSpPr>
        <p:spPr>
          <a:xfrm>
            <a:off x="1730500" y="4694650"/>
            <a:ext cx="5871600" cy="9000"/>
          </a:xfrm>
          <a:prstGeom prst="rect">
            <a:avLst/>
          </a:prstGeom>
          <a:solidFill>
            <a:srgbClr val="101D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01D33"/>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ITH FOOTER 2">
  <p:cSld name="TITLE_6_1_1">
    <p:spTree>
      <p:nvGrpSpPr>
        <p:cNvPr id="572" name="Shape 572"/>
        <p:cNvGrpSpPr/>
        <p:nvPr/>
      </p:nvGrpSpPr>
      <p:grpSpPr>
        <a:xfrm>
          <a:off x="0" y="0"/>
          <a:ext cx="0" cy="0"/>
          <a:chOff x="0" y="0"/>
          <a:chExt cx="0" cy="0"/>
        </a:xfrm>
      </p:grpSpPr>
      <p:grpSp>
        <p:nvGrpSpPr>
          <p:cNvPr id="573" name="Google Shape;573;p37"/>
          <p:cNvGrpSpPr/>
          <p:nvPr/>
        </p:nvGrpSpPr>
        <p:grpSpPr>
          <a:xfrm>
            <a:off x="34891" y="4701942"/>
            <a:ext cx="2720709" cy="359251"/>
            <a:chOff x="30541" y="4701942"/>
            <a:chExt cx="2720709" cy="359251"/>
          </a:xfrm>
        </p:grpSpPr>
        <p:pic>
          <p:nvPicPr>
            <p:cNvPr id="574" name="Google Shape;574;p37"/>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75" name="Google Shape;575;p37"/>
            <p:cNvSpPr txBox="1"/>
            <p:nvPr/>
          </p:nvSpPr>
          <p:spPr>
            <a:xfrm>
              <a:off x="1031950"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6">
  <p:cSld name="TITLE_5_2_9">
    <p:spTree>
      <p:nvGrpSpPr>
        <p:cNvPr id="576" name="Shape 576"/>
        <p:cNvGrpSpPr/>
        <p:nvPr/>
      </p:nvGrpSpPr>
      <p:grpSpPr>
        <a:xfrm>
          <a:off x="0" y="0"/>
          <a:ext cx="0" cy="0"/>
          <a:chOff x="0" y="0"/>
          <a:chExt cx="0" cy="0"/>
        </a:xfrm>
      </p:grpSpPr>
      <p:pic>
        <p:nvPicPr>
          <p:cNvPr id="577" name="Google Shape;577;p38"/>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578" name="Google Shape;578;p38"/>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579" name="Google Shape;579;p38"/>
          <p:cNvSpPr txBox="1"/>
          <p:nvPr>
            <p:ph type="title"/>
          </p:nvPr>
        </p:nvSpPr>
        <p:spPr>
          <a:xfrm>
            <a:off x="580125" y="518509"/>
            <a:ext cx="7983900" cy="403800"/>
          </a:xfrm>
          <a:prstGeom prst="rect">
            <a:avLst/>
          </a:prstGeom>
          <a:noFill/>
          <a:ln>
            <a:noFill/>
          </a:ln>
        </p:spPr>
        <p:txBody>
          <a:bodyPr anchorCtr="0" anchor="ctr" bIns="91425" lIns="91425" spcFirstLastPara="1" rIns="91425" wrap="square" tIns="91425">
            <a:spAutoFit/>
          </a:bodyPr>
          <a:lstStyle>
            <a:lvl1pPr lv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0" name="Google Shape;580;p38"/>
          <p:cNvSpPr txBox="1"/>
          <p:nvPr>
            <p:ph idx="2" type="title"/>
          </p:nvPr>
        </p:nvSpPr>
        <p:spPr>
          <a:xfrm>
            <a:off x="580125" y="291535"/>
            <a:ext cx="3939000" cy="323100"/>
          </a:xfrm>
          <a:prstGeom prst="rect">
            <a:avLst/>
          </a:prstGeom>
          <a:noFill/>
          <a:ln>
            <a:noFill/>
          </a:ln>
        </p:spPr>
        <p:txBody>
          <a:bodyPr anchorCtr="0" anchor="ctr" bIns="91425" lIns="91425" spcFirstLastPara="1" rIns="91425" wrap="square" tIns="91425">
            <a:spAutoFit/>
          </a:bodyPr>
          <a:lstStyle>
            <a:lvl1pPr lvl="0">
              <a:spcBef>
                <a:spcPts val="0"/>
              </a:spcBef>
              <a:spcAft>
                <a:spcPts val="0"/>
              </a:spcAft>
              <a:buClr>
                <a:schemeClr val="accent4"/>
              </a:buClr>
              <a:buSzPts val="800"/>
              <a:buFont typeface="Inter Medium"/>
              <a:buNone/>
              <a:defRPr sz="800">
                <a:solidFill>
                  <a:schemeClr val="accent4"/>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432">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1" name="Shape 581"/>
        <p:cNvGrpSpPr/>
        <p:nvPr/>
      </p:nvGrpSpPr>
      <p:grpSpPr>
        <a:xfrm>
          <a:off x="0" y="0"/>
          <a:ext cx="0" cy="0"/>
          <a:chOff x="0" y="0"/>
          <a:chExt cx="0" cy="0"/>
        </a:xfrm>
      </p:grpSpPr>
      <p:sp>
        <p:nvSpPr>
          <p:cNvPr id="582" name="Google Shape;58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2">
  <p:cSld name="TITLE_1_4">
    <p:bg>
      <p:bgPr>
        <a:blipFill>
          <a:blip r:embed="rId2">
            <a:alphaModFix/>
          </a:blip>
          <a:stretch>
            <a:fillRect/>
          </a:stretch>
        </a:blipFill>
      </p:bgPr>
    </p:bg>
    <p:spTree>
      <p:nvGrpSpPr>
        <p:cNvPr id="583" name="Shape 58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1">
  <p:cSld name="TITLE_5_2_6">
    <p:spTree>
      <p:nvGrpSpPr>
        <p:cNvPr id="16" name="Shape 16"/>
        <p:cNvGrpSpPr/>
        <p:nvPr/>
      </p:nvGrpSpPr>
      <p:grpSpPr>
        <a:xfrm>
          <a:off x="0" y="0"/>
          <a:ext cx="0" cy="0"/>
          <a:chOff x="0" y="0"/>
          <a:chExt cx="0" cy="0"/>
        </a:xfrm>
      </p:grpSpPr>
      <p:pic>
        <p:nvPicPr>
          <p:cNvPr id="17" name="Google Shape;17;p5"/>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18" name="Google Shape;18;p5"/>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19" name="Google Shape;19;p5"/>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 name="Google Shape;20;p5"/>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 name="Google Shape;21;p5"/>
          <p:cNvSpPr/>
          <p:nvPr/>
        </p:nvSpPr>
        <p:spPr>
          <a:xfrm>
            <a:off x="-2850" y="1108950"/>
            <a:ext cx="9149700" cy="348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5"/>
          <p:cNvSpPr txBox="1"/>
          <p:nvPr/>
        </p:nvSpPr>
        <p:spPr>
          <a:xfrm>
            <a:off x="6510525" y="1755600"/>
            <a:ext cx="2024100" cy="23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DF9A"/>
                </a:solidFill>
                <a:latin typeface="Inter"/>
                <a:ea typeface="Inter"/>
                <a:cs typeface="Inter"/>
                <a:sym typeface="Inter"/>
              </a:rPr>
              <a:t>Lorem ipsum </a:t>
            </a:r>
            <a:endParaRPr b="1" sz="1700">
              <a:solidFill>
                <a:srgbClr val="00DF9A"/>
              </a:solidFill>
              <a:latin typeface="Inter"/>
              <a:ea typeface="Inter"/>
              <a:cs typeface="Inter"/>
              <a:sym typeface="Inter"/>
            </a:endParaRPr>
          </a:p>
          <a:p>
            <a:pPr indent="0" lvl="0" marL="0" rtl="0" algn="l">
              <a:lnSpc>
                <a:spcPct val="115000"/>
              </a:lnSpc>
              <a:spcBef>
                <a:spcPts val="0"/>
              </a:spcBef>
              <a:spcAft>
                <a:spcPts val="0"/>
              </a:spcAft>
              <a:buNone/>
            </a:pPr>
            <a:r>
              <a:rPr lang="en" sz="1200">
                <a:latin typeface="Inter Medium"/>
                <a:ea typeface="Inter Medium"/>
                <a:cs typeface="Inter Medium"/>
                <a:sym typeface="Inter Medium"/>
              </a:rPr>
              <a:t>Dolor sit amet</a:t>
            </a:r>
            <a:endParaRPr sz="1200">
              <a:latin typeface="Inter Medium"/>
              <a:ea typeface="Inter Medium"/>
              <a:cs typeface="Inter Medium"/>
              <a:sym typeface="Inter Medium"/>
            </a:endParaRPr>
          </a:p>
          <a:p>
            <a:pPr indent="0" lvl="0" marL="0" rtl="0" algn="l">
              <a:lnSpc>
                <a:spcPct val="115000"/>
              </a:lnSpc>
              <a:spcBef>
                <a:spcPts val="0"/>
              </a:spcBef>
              <a:spcAft>
                <a:spcPts val="0"/>
              </a:spcAft>
              <a:buNone/>
            </a:pPr>
            <a:r>
              <a:t/>
            </a:r>
            <a:endParaRPr sz="1000">
              <a:latin typeface="Inter Light"/>
              <a:ea typeface="Inter Light"/>
              <a:cs typeface="Inter Light"/>
              <a:sym typeface="Inter Light"/>
            </a:endParaRPr>
          </a:p>
          <a:p>
            <a:pPr indent="0" lvl="0" marL="0" rtl="0" algn="l">
              <a:lnSpc>
                <a:spcPct val="115000"/>
              </a:lnSpc>
              <a:spcBef>
                <a:spcPts val="0"/>
              </a:spcBef>
              <a:spcAft>
                <a:spcPts val="0"/>
              </a:spcAft>
              <a:buNone/>
            </a:pPr>
            <a:r>
              <a:rPr lang="en" sz="1000">
                <a:latin typeface="Inter Light"/>
                <a:ea typeface="Inter Light"/>
                <a:cs typeface="Inter Light"/>
                <a:sym typeface="Inter Light"/>
              </a:rPr>
              <a:t>Lorem ipsum dolor sit amet, consectetur adipiscing elit, sed do eiusmod tempor incididunt ut labore et dolore magna aliqua. Ut enim ad minim veniam, quis nostrud exercitation ullamco laboris nisi ut aliquip ex ea commodo consequat.</a:t>
            </a:r>
            <a:endParaRPr sz="700">
              <a:latin typeface="Inter Light"/>
              <a:ea typeface="Inter Light"/>
              <a:cs typeface="Inter Light"/>
              <a:sym typeface="Inter Light"/>
            </a:endParaRPr>
          </a:p>
        </p:txBody>
      </p:sp>
      <p:pic>
        <p:nvPicPr>
          <p:cNvPr id="23" name="Google Shape;23;p5" title="Points scored"/>
          <p:cNvPicPr preferRelativeResize="0"/>
          <p:nvPr/>
        </p:nvPicPr>
        <p:blipFill>
          <a:blip r:embed="rId3">
            <a:alphaModFix/>
          </a:blip>
          <a:stretch>
            <a:fillRect/>
          </a:stretch>
        </p:blipFill>
        <p:spPr>
          <a:xfrm>
            <a:off x="685800" y="1195200"/>
            <a:ext cx="5179275" cy="3202526"/>
          </a:xfrm>
          <a:prstGeom prst="rect">
            <a:avLst/>
          </a:prstGeom>
          <a:noFill/>
          <a:ln>
            <a:noFill/>
          </a:ln>
        </p:spPr>
      </p:pic>
    </p:spTree>
  </p:cSld>
  <p:clrMapOvr>
    <a:masterClrMapping/>
  </p:clrMapOvr>
  <p:extLst>
    <p:ext uri="{DCECCB84-F9BA-43D5-87BE-67443E8EF086}">
      <p15:sldGuideLst>
        <p15:guide id="1" pos="432">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2">
  <p:cSld name="TITLE_5_2_6_1">
    <p:spTree>
      <p:nvGrpSpPr>
        <p:cNvPr id="24" name="Shape 24"/>
        <p:cNvGrpSpPr/>
        <p:nvPr/>
      </p:nvGrpSpPr>
      <p:grpSpPr>
        <a:xfrm>
          <a:off x="0" y="0"/>
          <a:ext cx="0" cy="0"/>
          <a:chOff x="0" y="0"/>
          <a:chExt cx="0" cy="0"/>
        </a:xfrm>
      </p:grpSpPr>
      <p:pic>
        <p:nvPicPr>
          <p:cNvPr id="25" name="Google Shape;25;p6"/>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26" name="Google Shape;26;p6"/>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27" name="Google Shape;27;p6"/>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8" name="Google Shape;28;p6"/>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6"/>
          <p:cNvSpPr/>
          <p:nvPr/>
        </p:nvSpPr>
        <p:spPr>
          <a:xfrm>
            <a:off x="-2850" y="1108950"/>
            <a:ext cx="9149700" cy="348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6"/>
          <p:cNvSpPr txBox="1"/>
          <p:nvPr/>
        </p:nvSpPr>
        <p:spPr>
          <a:xfrm>
            <a:off x="5985300" y="1755600"/>
            <a:ext cx="2472900" cy="23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DF9A"/>
                </a:solidFill>
                <a:latin typeface="Inter"/>
                <a:ea typeface="Inter"/>
                <a:cs typeface="Inter"/>
                <a:sym typeface="Inter"/>
              </a:rPr>
              <a:t>Lorem ipsum </a:t>
            </a:r>
            <a:endParaRPr b="1" sz="1700">
              <a:solidFill>
                <a:srgbClr val="00DF9A"/>
              </a:solidFill>
              <a:latin typeface="Inter"/>
              <a:ea typeface="Inter"/>
              <a:cs typeface="Inter"/>
              <a:sym typeface="Inter"/>
            </a:endParaRPr>
          </a:p>
          <a:p>
            <a:pPr indent="0" lvl="0" marL="0" rtl="0" algn="l">
              <a:lnSpc>
                <a:spcPct val="115000"/>
              </a:lnSpc>
              <a:spcBef>
                <a:spcPts val="0"/>
              </a:spcBef>
              <a:spcAft>
                <a:spcPts val="0"/>
              </a:spcAft>
              <a:buNone/>
            </a:pPr>
            <a:r>
              <a:rPr lang="en" sz="1200">
                <a:latin typeface="Inter Medium"/>
                <a:ea typeface="Inter Medium"/>
                <a:cs typeface="Inter Medium"/>
                <a:sym typeface="Inter Medium"/>
              </a:rPr>
              <a:t>Dolor sit amet</a:t>
            </a:r>
            <a:endParaRPr sz="1200">
              <a:latin typeface="Inter Medium"/>
              <a:ea typeface="Inter Medium"/>
              <a:cs typeface="Inter Medium"/>
              <a:sym typeface="Inter Medium"/>
            </a:endParaRPr>
          </a:p>
          <a:p>
            <a:pPr indent="0" lvl="0" marL="0" rtl="0" algn="l">
              <a:lnSpc>
                <a:spcPct val="115000"/>
              </a:lnSpc>
              <a:spcBef>
                <a:spcPts val="0"/>
              </a:spcBef>
              <a:spcAft>
                <a:spcPts val="0"/>
              </a:spcAft>
              <a:buNone/>
            </a:pPr>
            <a:r>
              <a:t/>
            </a:r>
            <a:endParaRPr sz="1000">
              <a:latin typeface="Inter Light"/>
              <a:ea typeface="Inter Light"/>
              <a:cs typeface="Inter Light"/>
              <a:sym typeface="Inter Light"/>
            </a:endParaRPr>
          </a:p>
          <a:p>
            <a:pPr indent="0" lvl="0" marL="0" rtl="0" algn="l">
              <a:lnSpc>
                <a:spcPct val="115000"/>
              </a:lnSpc>
              <a:spcBef>
                <a:spcPts val="0"/>
              </a:spcBef>
              <a:spcAft>
                <a:spcPts val="0"/>
              </a:spcAft>
              <a:buNone/>
            </a:pPr>
            <a:r>
              <a:rPr lang="en" sz="1000">
                <a:latin typeface="Inter Light"/>
                <a:ea typeface="Inter Light"/>
                <a:cs typeface="Inter Light"/>
                <a:sym typeface="Inter Light"/>
              </a:rPr>
              <a:t>Lorem ipsum dolor sit amet, dolore adipiscing elit, sed do eiusmod tempor incididunt ut labore et dolore magna aliqua. Ut enim ad minim veniam, quis nostrud exercitation ullamco laboris nisi ut aliquip ex ea commodo et enim consequat ut labore.</a:t>
            </a:r>
            <a:endParaRPr sz="700">
              <a:latin typeface="Inter Light"/>
              <a:ea typeface="Inter Light"/>
              <a:cs typeface="Inter Light"/>
              <a:sym typeface="Inter Light"/>
            </a:endParaRPr>
          </a:p>
        </p:txBody>
      </p:sp>
      <p:pic>
        <p:nvPicPr>
          <p:cNvPr id="31" name="Google Shape;31;p6" title="Points scored"/>
          <p:cNvPicPr preferRelativeResize="0"/>
          <p:nvPr/>
        </p:nvPicPr>
        <p:blipFill>
          <a:blip r:embed="rId3">
            <a:alphaModFix/>
          </a:blip>
          <a:stretch>
            <a:fillRect/>
          </a:stretch>
        </p:blipFill>
        <p:spPr>
          <a:xfrm>
            <a:off x="603675" y="1322575"/>
            <a:ext cx="4899450" cy="3029501"/>
          </a:xfrm>
          <a:prstGeom prst="rect">
            <a:avLst/>
          </a:prstGeom>
          <a:noFill/>
          <a:ln>
            <a:noFill/>
          </a:ln>
        </p:spPr>
      </p:pic>
    </p:spTree>
  </p:cSld>
  <p:clrMapOvr>
    <a:masterClrMapping/>
  </p:clrMapOvr>
  <p:extLst>
    <p:ext uri="{DCECCB84-F9BA-43D5-87BE-67443E8EF086}">
      <p15:sldGuideLst>
        <p15:guide id="1" pos="432">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3">
  <p:cSld name="TITLE_5_2_6_1_1">
    <p:spTree>
      <p:nvGrpSpPr>
        <p:cNvPr id="32" name="Shape 32"/>
        <p:cNvGrpSpPr/>
        <p:nvPr/>
      </p:nvGrpSpPr>
      <p:grpSpPr>
        <a:xfrm>
          <a:off x="0" y="0"/>
          <a:ext cx="0" cy="0"/>
          <a:chOff x="0" y="0"/>
          <a:chExt cx="0" cy="0"/>
        </a:xfrm>
      </p:grpSpPr>
      <p:pic>
        <p:nvPicPr>
          <p:cNvPr id="33" name="Google Shape;33;p7"/>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34" name="Google Shape;34;p7"/>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35" name="Google Shape;35;p7"/>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 name="Google Shape;36;p7"/>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7"/>
          <p:cNvSpPr/>
          <p:nvPr/>
        </p:nvSpPr>
        <p:spPr>
          <a:xfrm>
            <a:off x="-2850" y="1108950"/>
            <a:ext cx="9149700" cy="348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nvSpPr>
        <p:spPr>
          <a:xfrm>
            <a:off x="5985300" y="1755600"/>
            <a:ext cx="2472900" cy="23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DF9A"/>
                </a:solidFill>
                <a:latin typeface="Inter"/>
                <a:ea typeface="Inter"/>
                <a:cs typeface="Inter"/>
                <a:sym typeface="Inter"/>
              </a:rPr>
              <a:t>Lorem ipsum </a:t>
            </a:r>
            <a:endParaRPr b="1" sz="1700">
              <a:solidFill>
                <a:srgbClr val="00DF9A"/>
              </a:solidFill>
              <a:latin typeface="Inter"/>
              <a:ea typeface="Inter"/>
              <a:cs typeface="Inter"/>
              <a:sym typeface="Inter"/>
            </a:endParaRPr>
          </a:p>
          <a:p>
            <a:pPr indent="0" lvl="0" marL="0" rtl="0" algn="l">
              <a:lnSpc>
                <a:spcPct val="115000"/>
              </a:lnSpc>
              <a:spcBef>
                <a:spcPts val="0"/>
              </a:spcBef>
              <a:spcAft>
                <a:spcPts val="0"/>
              </a:spcAft>
              <a:buNone/>
            </a:pPr>
            <a:r>
              <a:rPr lang="en" sz="1200">
                <a:latin typeface="Inter Medium"/>
                <a:ea typeface="Inter Medium"/>
                <a:cs typeface="Inter Medium"/>
                <a:sym typeface="Inter Medium"/>
              </a:rPr>
              <a:t>Dolor sit amet</a:t>
            </a:r>
            <a:endParaRPr sz="1200">
              <a:latin typeface="Inter Medium"/>
              <a:ea typeface="Inter Medium"/>
              <a:cs typeface="Inter Medium"/>
              <a:sym typeface="Inter Medium"/>
            </a:endParaRPr>
          </a:p>
          <a:p>
            <a:pPr indent="0" lvl="0" marL="0" rtl="0" algn="l">
              <a:lnSpc>
                <a:spcPct val="115000"/>
              </a:lnSpc>
              <a:spcBef>
                <a:spcPts val="0"/>
              </a:spcBef>
              <a:spcAft>
                <a:spcPts val="0"/>
              </a:spcAft>
              <a:buNone/>
            </a:pPr>
            <a:r>
              <a:t/>
            </a:r>
            <a:endParaRPr sz="1000">
              <a:latin typeface="Inter Light"/>
              <a:ea typeface="Inter Light"/>
              <a:cs typeface="Inter Light"/>
              <a:sym typeface="Inter Light"/>
            </a:endParaRPr>
          </a:p>
          <a:p>
            <a:pPr indent="0" lvl="0" marL="0" rtl="0" algn="l">
              <a:lnSpc>
                <a:spcPct val="115000"/>
              </a:lnSpc>
              <a:spcBef>
                <a:spcPts val="0"/>
              </a:spcBef>
              <a:spcAft>
                <a:spcPts val="0"/>
              </a:spcAft>
              <a:buNone/>
            </a:pPr>
            <a:r>
              <a:rPr lang="en" sz="1000">
                <a:latin typeface="Inter Light"/>
                <a:ea typeface="Inter Light"/>
                <a:cs typeface="Inter Light"/>
                <a:sym typeface="Inter Light"/>
              </a:rPr>
              <a:t>Lorem ipsum dolor sit amet, dolore adipiscing elit, sed do eiusmod tempor incididunt ut labore et dolore magna aliqua. Ut enim ad minim veniam, quis nostrud exercitation ullamco laboris nisi ut aliquip ex ea commodo et enim consequat ut labore.</a:t>
            </a:r>
            <a:endParaRPr sz="700">
              <a:latin typeface="Inter Light"/>
              <a:ea typeface="Inter Light"/>
              <a:cs typeface="Inter Light"/>
              <a:sym typeface="Inter Light"/>
            </a:endParaRPr>
          </a:p>
        </p:txBody>
      </p:sp>
      <p:pic>
        <p:nvPicPr>
          <p:cNvPr id="39" name="Google Shape;39;p7" title="Points scored"/>
          <p:cNvPicPr preferRelativeResize="0"/>
          <p:nvPr/>
        </p:nvPicPr>
        <p:blipFill>
          <a:blip r:embed="rId3">
            <a:alphaModFix/>
          </a:blip>
          <a:stretch>
            <a:fillRect/>
          </a:stretch>
        </p:blipFill>
        <p:spPr>
          <a:xfrm>
            <a:off x="532500" y="1300300"/>
            <a:ext cx="4833990" cy="2989025"/>
          </a:xfrm>
          <a:prstGeom prst="rect">
            <a:avLst/>
          </a:prstGeom>
          <a:noFill/>
          <a:ln>
            <a:noFill/>
          </a:ln>
        </p:spPr>
      </p:pic>
    </p:spTree>
  </p:cSld>
  <p:clrMapOvr>
    <a:masterClrMapping/>
  </p:clrMapOvr>
  <p:extLst>
    <p:ext uri="{DCECCB84-F9BA-43D5-87BE-67443E8EF086}">
      <p15:sldGuideLst>
        <p15:guide id="1" pos="432">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ircular diagrams">
  <p:cSld name="TITLE_5_2_6_1_1_1">
    <p:spTree>
      <p:nvGrpSpPr>
        <p:cNvPr id="40" name="Shape 40"/>
        <p:cNvGrpSpPr/>
        <p:nvPr/>
      </p:nvGrpSpPr>
      <p:grpSpPr>
        <a:xfrm>
          <a:off x="0" y="0"/>
          <a:ext cx="0" cy="0"/>
          <a:chOff x="0" y="0"/>
          <a:chExt cx="0" cy="0"/>
        </a:xfrm>
      </p:grpSpPr>
      <p:pic>
        <p:nvPicPr>
          <p:cNvPr id="41" name="Google Shape;41;p8"/>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42" name="Google Shape;42;p8"/>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43" name="Google Shape;43;p8"/>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 name="Google Shape;44;p8"/>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45" name="Google Shape;45;p8"/>
          <p:cNvCxnSpPr>
            <a:endCxn id="46" idx="1"/>
          </p:cNvCxnSpPr>
          <p:nvPr/>
        </p:nvCxnSpPr>
        <p:spPr>
          <a:xfrm>
            <a:off x="2407425" y="1966875"/>
            <a:ext cx="613800" cy="0"/>
          </a:xfrm>
          <a:prstGeom prst="straightConnector1">
            <a:avLst/>
          </a:prstGeom>
          <a:noFill/>
          <a:ln cap="flat" cmpd="sng" w="9525">
            <a:solidFill>
              <a:srgbClr val="FFFFFF"/>
            </a:solidFill>
            <a:prstDash val="dot"/>
            <a:round/>
            <a:headEnd len="sm" w="sm" type="none"/>
            <a:tailEnd len="sm" w="sm" type="none"/>
          </a:ln>
        </p:spPr>
      </p:cxnSp>
      <p:sp>
        <p:nvSpPr>
          <p:cNvPr id="47" name="Google Shape;47;p8"/>
          <p:cNvSpPr/>
          <p:nvPr/>
        </p:nvSpPr>
        <p:spPr>
          <a:xfrm>
            <a:off x="685796" y="1612570"/>
            <a:ext cx="2549700" cy="2549700"/>
          </a:xfrm>
          <a:prstGeom prst="ellipse">
            <a:avLst/>
          </a:prstGeom>
          <a:solidFill>
            <a:srgbClr val="1D32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 name="Google Shape;48;p8"/>
          <p:cNvSpPr/>
          <p:nvPr/>
        </p:nvSpPr>
        <p:spPr>
          <a:xfrm>
            <a:off x="1059632" y="2360240"/>
            <a:ext cx="1801800" cy="1801800"/>
          </a:xfrm>
          <a:prstGeom prst="ellipse">
            <a:avLst/>
          </a:prstGeom>
          <a:gradFill>
            <a:gsLst>
              <a:gs pos="0">
                <a:srgbClr val="00DF9A"/>
              </a:gs>
              <a:gs pos="69000">
                <a:srgbClr val="1F86AD"/>
              </a:gs>
              <a:gs pos="100000">
                <a:srgbClr val="3E2CBF"/>
              </a:gs>
            </a:gsLst>
            <a:lin ang="689990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 name="Google Shape;49;p8"/>
          <p:cNvSpPr/>
          <p:nvPr/>
        </p:nvSpPr>
        <p:spPr>
          <a:xfrm rot="-5577541">
            <a:off x="1422949" y="3086358"/>
            <a:ext cx="1075133" cy="1075133"/>
          </a:xfrm>
          <a:prstGeom prst="ellipse">
            <a:avLst/>
          </a:prstGeom>
          <a:noFill/>
          <a:ln cap="flat" cmpd="sng" w="9525">
            <a:solidFill>
              <a:srgbClr val="FFFFFF"/>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0" name="Google Shape;50;p8"/>
          <p:cNvSpPr txBox="1"/>
          <p:nvPr/>
        </p:nvSpPr>
        <p:spPr>
          <a:xfrm>
            <a:off x="1284186" y="1763419"/>
            <a:ext cx="1352700" cy="4704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b="1" lang="en" sz="1900">
                <a:solidFill>
                  <a:srgbClr val="FFFFFF"/>
                </a:solidFill>
                <a:latin typeface="Inter"/>
                <a:ea typeface="Inter"/>
                <a:cs typeface="Inter"/>
                <a:sym typeface="Inter"/>
              </a:rPr>
              <a:t>#</a:t>
            </a:r>
            <a:endParaRPr b="1" sz="1900">
              <a:solidFill>
                <a:srgbClr val="FFFFFF"/>
              </a:solidFill>
              <a:latin typeface="Inter"/>
              <a:ea typeface="Inter"/>
              <a:cs typeface="Inter"/>
              <a:sym typeface="Inter"/>
            </a:endParaRPr>
          </a:p>
        </p:txBody>
      </p:sp>
      <p:sp>
        <p:nvSpPr>
          <p:cNvPr id="51" name="Google Shape;51;p8"/>
          <p:cNvSpPr txBox="1"/>
          <p:nvPr/>
        </p:nvSpPr>
        <p:spPr>
          <a:xfrm>
            <a:off x="1284186" y="2576745"/>
            <a:ext cx="1352700" cy="4704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b="1" lang="en" sz="1900">
                <a:solidFill>
                  <a:srgbClr val="FFFFFF"/>
                </a:solidFill>
                <a:latin typeface="Inter"/>
                <a:ea typeface="Inter"/>
                <a:cs typeface="Inter"/>
                <a:sym typeface="Inter"/>
              </a:rPr>
              <a:t>#</a:t>
            </a:r>
            <a:endParaRPr b="1" sz="1900">
              <a:solidFill>
                <a:srgbClr val="FFFFFF"/>
              </a:solidFill>
              <a:latin typeface="Inter"/>
              <a:ea typeface="Inter"/>
              <a:cs typeface="Inter"/>
              <a:sym typeface="Inter"/>
            </a:endParaRPr>
          </a:p>
        </p:txBody>
      </p:sp>
      <p:sp>
        <p:nvSpPr>
          <p:cNvPr id="52" name="Google Shape;52;p8"/>
          <p:cNvSpPr txBox="1"/>
          <p:nvPr/>
        </p:nvSpPr>
        <p:spPr>
          <a:xfrm flipH="1">
            <a:off x="1357825" y="1313100"/>
            <a:ext cx="1205400" cy="228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 sz="1000">
                <a:solidFill>
                  <a:srgbClr val="FFFFFF"/>
                </a:solidFill>
                <a:latin typeface="Inter ExtraLight"/>
                <a:ea typeface="Inter ExtraLight"/>
                <a:cs typeface="Inter ExtraLight"/>
                <a:sym typeface="Inter ExtraLight"/>
              </a:rPr>
              <a:t>Year</a:t>
            </a:r>
            <a:endParaRPr sz="100">
              <a:solidFill>
                <a:srgbClr val="FFFFFF"/>
              </a:solidFill>
              <a:latin typeface="Inter ExtraLight"/>
              <a:ea typeface="Inter ExtraLight"/>
              <a:cs typeface="Inter ExtraLight"/>
              <a:sym typeface="Inter ExtraLight"/>
            </a:endParaRPr>
          </a:p>
        </p:txBody>
      </p:sp>
      <p:sp>
        <p:nvSpPr>
          <p:cNvPr id="53" name="Google Shape;53;p8"/>
          <p:cNvSpPr/>
          <p:nvPr/>
        </p:nvSpPr>
        <p:spPr>
          <a:xfrm>
            <a:off x="3620695" y="1612570"/>
            <a:ext cx="2549700" cy="2549700"/>
          </a:xfrm>
          <a:prstGeom prst="ellipse">
            <a:avLst/>
          </a:prstGeom>
          <a:solidFill>
            <a:srgbClr val="1D32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4" name="Google Shape;54;p8"/>
          <p:cNvSpPr/>
          <p:nvPr/>
        </p:nvSpPr>
        <p:spPr>
          <a:xfrm>
            <a:off x="3994531" y="2360240"/>
            <a:ext cx="1801800" cy="1801800"/>
          </a:xfrm>
          <a:prstGeom prst="ellipse">
            <a:avLst/>
          </a:prstGeom>
          <a:gradFill>
            <a:gsLst>
              <a:gs pos="0">
                <a:srgbClr val="00DF9A"/>
              </a:gs>
              <a:gs pos="69000">
                <a:srgbClr val="1F86AD"/>
              </a:gs>
              <a:gs pos="100000">
                <a:srgbClr val="3E2CBF"/>
              </a:gs>
            </a:gsLst>
            <a:lin ang="689990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5" name="Google Shape;55;p8"/>
          <p:cNvSpPr/>
          <p:nvPr/>
        </p:nvSpPr>
        <p:spPr>
          <a:xfrm>
            <a:off x="4357192" y="3085563"/>
            <a:ext cx="1076700" cy="1076700"/>
          </a:xfrm>
          <a:prstGeom prst="ellipse">
            <a:avLst/>
          </a:prstGeom>
          <a:gradFill>
            <a:gsLst>
              <a:gs pos="0">
                <a:srgbClr val="FF4893"/>
              </a:gs>
              <a:gs pos="35000">
                <a:srgbClr val="9F3AA9"/>
              </a:gs>
              <a:gs pos="100000">
                <a:srgbClr val="3E2CBF"/>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 name="Google Shape;56;p8"/>
          <p:cNvSpPr txBox="1"/>
          <p:nvPr/>
        </p:nvSpPr>
        <p:spPr>
          <a:xfrm>
            <a:off x="4219085" y="1763419"/>
            <a:ext cx="1352700" cy="4704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b="1" lang="en" sz="1900">
                <a:solidFill>
                  <a:srgbClr val="FFFFFF"/>
                </a:solidFill>
                <a:latin typeface="Inter"/>
                <a:ea typeface="Inter"/>
                <a:cs typeface="Inter"/>
                <a:sym typeface="Inter"/>
              </a:rPr>
              <a:t>#</a:t>
            </a:r>
            <a:endParaRPr sz="1900">
              <a:solidFill>
                <a:srgbClr val="FFFFFF"/>
              </a:solidFill>
              <a:latin typeface="Inter"/>
              <a:ea typeface="Inter"/>
              <a:cs typeface="Inter"/>
              <a:sym typeface="Inter"/>
            </a:endParaRPr>
          </a:p>
        </p:txBody>
      </p:sp>
      <p:sp>
        <p:nvSpPr>
          <p:cNvPr id="57" name="Google Shape;57;p8"/>
          <p:cNvSpPr txBox="1"/>
          <p:nvPr/>
        </p:nvSpPr>
        <p:spPr>
          <a:xfrm>
            <a:off x="4219075" y="3428650"/>
            <a:ext cx="1352700" cy="470400"/>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b="1" lang="en" sz="1900">
                <a:solidFill>
                  <a:srgbClr val="FFFFFF"/>
                </a:solidFill>
                <a:latin typeface="Inter"/>
                <a:ea typeface="Inter"/>
                <a:cs typeface="Inter"/>
                <a:sym typeface="Inter"/>
              </a:rPr>
              <a:t>#</a:t>
            </a:r>
            <a:endParaRPr sz="1900">
              <a:solidFill>
                <a:srgbClr val="FFFFFF"/>
              </a:solidFill>
              <a:latin typeface="Inter"/>
              <a:ea typeface="Inter"/>
              <a:cs typeface="Inter"/>
              <a:sym typeface="Inter"/>
            </a:endParaRPr>
          </a:p>
        </p:txBody>
      </p:sp>
      <p:sp>
        <p:nvSpPr>
          <p:cNvPr id="58" name="Google Shape;58;p8"/>
          <p:cNvSpPr txBox="1"/>
          <p:nvPr/>
        </p:nvSpPr>
        <p:spPr>
          <a:xfrm>
            <a:off x="4219085" y="2576745"/>
            <a:ext cx="1352700" cy="4704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b="1" lang="en" sz="1900">
                <a:solidFill>
                  <a:srgbClr val="FFFFFF"/>
                </a:solidFill>
                <a:latin typeface="Inter"/>
                <a:ea typeface="Inter"/>
                <a:cs typeface="Inter"/>
                <a:sym typeface="Inter"/>
              </a:rPr>
              <a:t>#</a:t>
            </a:r>
            <a:endParaRPr sz="1900">
              <a:solidFill>
                <a:srgbClr val="FFFFFF"/>
              </a:solidFill>
              <a:latin typeface="Inter"/>
              <a:ea typeface="Inter"/>
              <a:cs typeface="Inter"/>
              <a:sym typeface="Inter"/>
            </a:endParaRPr>
          </a:p>
        </p:txBody>
      </p:sp>
      <p:sp>
        <p:nvSpPr>
          <p:cNvPr id="59" name="Google Shape;59;p8"/>
          <p:cNvSpPr txBox="1"/>
          <p:nvPr/>
        </p:nvSpPr>
        <p:spPr>
          <a:xfrm flipH="1">
            <a:off x="4292850" y="1335000"/>
            <a:ext cx="1205400" cy="1848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 sz="1000">
                <a:solidFill>
                  <a:srgbClr val="FFFFFF"/>
                </a:solidFill>
                <a:latin typeface="Inter ExtraLight"/>
                <a:ea typeface="Inter ExtraLight"/>
                <a:cs typeface="Inter ExtraLight"/>
                <a:sym typeface="Inter ExtraLight"/>
              </a:rPr>
              <a:t>Year</a:t>
            </a:r>
            <a:endParaRPr sz="600">
              <a:solidFill>
                <a:srgbClr val="FFFFFF"/>
              </a:solidFill>
              <a:latin typeface="Inter ExtraLight"/>
              <a:ea typeface="Inter ExtraLight"/>
              <a:cs typeface="Inter ExtraLight"/>
              <a:sym typeface="Inter ExtraLight"/>
            </a:endParaRPr>
          </a:p>
        </p:txBody>
      </p:sp>
      <p:cxnSp>
        <p:nvCxnSpPr>
          <p:cNvPr id="60" name="Google Shape;60;p8"/>
          <p:cNvCxnSpPr/>
          <p:nvPr/>
        </p:nvCxnSpPr>
        <p:spPr>
          <a:xfrm>
            <a:off x="5771782" y="1966871"/>
            <a:ext cx="504000" cy="0"/>
          </a:xfrm>
          <a:prstGeom prst="straightConnector1">
            <a:avLst/>
          </a:prstGeom>
          <a:noFill/>
          <a:ln cap="flat" cmpd="sng" w="9525">
            <a:solidFill>
              <a:srgbClr val="FFFFFF"/>
            </a:solidFill>
            <a:prstDash val="dot"/>
            <a:round/>
            <a:headEnd len="sm" w="sm" type="none"/>
            <a:tailEnd len="sm" w="sm" type="none"/>
          </a:ln>
        </p:spPr>
      </p:cxnSp>
      <p:sp>
        <p:nvSpPr>
          <p:cNvPr id="61" name="Google Shape;61;p8"/>
          <p:cNvSpPr/>
          <p:nvPr/>
        </p:nvSpPr>
        <p:spPr>
          <a:xfrm>
            <a:off x="6611200" y="1831175"/>
            <a:ext cx="1940400" cy="3810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b="1" lang="en" sz="1100">
                <a:solidFill>
                  <a:srgbClr val="FFFFFF"/>
                </a:solidFill>
                <a:latin typeface="Inter"/>
                <a:ea typeface="Inter"/>
                <a:cs typeface="Inter"/>
                <a:sym typeface="Inter"/>
              </a:rPr>
              <a:t>###</a:t>
            </a:r>
            <a:endParaRPr b="1" sz="1100">
              <a:solidFill>
                <a:srgbClr val="FFFFFF"/>
              </a:solidFill>
              <a:latin typeface="Inter"/>
              <a:ea typeface="Inter"/>
              <a:cs typeface="Inter"/>
              <a:sym typeface="Inter"/>
            </a:endParaRPr>
          </a:p>
          <a:p>
            <a:pPr indent="0" lvl="0" marL="0" marR="0" rtl="0" algn="l">
              <a:lnSpc>
                <a:spcPct val="110000"/>
              </a:lnSpc>
              <a:spcBef>
                <a:spcPts val="0"/>
              </a:spcBef>
              <a:spcAft>
                <a:spcPts val="0"/>
              </a:spcAft>
              <a:buNone/>
            </a:pPr>
            <a:r>
              <a:rPr lang="en" sz="700">
                <a:solidFill>
                  <a:srgbClr val="FFFFFF"/>
                </a:solidFill>
                <a:latin typeface="Inter ExtraLight"/>
                <a:ea typeface="Inter ExtraLight"/>
                <a:cs typeface="Inter ExtraLight"/>
                <a:sym typeface="Inter ExtraLight"/>
              </a:rPr>
              <a:t>Lorem ipsum dolor sit amet</a:t>
            </a:r>
            <a:endParaRPr sz="1700">
              <a:solidFill>
                <a:srgbClr val="FFFFFF"/>
              </a:solidFill>
              <a:latin typeface="Inter ExtraLight"/>
              <a:ea typeface="Inter ExtraLight"/>
              <a:cs typeface="Inter ExtraLight"/>
              <a:sym typeface="Inter ExtraLight"/>
            </a:endParaRPr>
          </a:p>
        </p:txBody>
      </p:sp>
      <p:cxnSp>
        <p:nvCxnSpPr>
          <p:cNvPr id="62" name="Google Shape;62;p8"/>
          <p:cNvCxnSpPr/>
          <p:nvPr/>
        </p:nvCxnSpPr>
        <p:spPr>
          <a:xfrm>
            <a:off x="5614384" y="2719991"/>
            <a:ext cx="684000" cy="0"/>
          </a:xfrm>
          <a:prstGeom prst="straightConnector1">
            <a:avLst/>
          </a:prstGeom>
          <a:noFill/>
          <a:ln cap="flat" cmpd="sng" w="9525">
            <a:solidFill>
              <a:srgbClr val="FFFFFF"/>
            </a:solidFill>
            <a:prstDash val="dot"/>
            <a:round/>
            <a:headEnd len="sm" w="sm" type="none"/>
            <a:tailEnd len="sm" w="sm" type="none"/>
          </a:ln>
        </p:spPr>
      </p:cxnSp>
      <p:sp>
        <p:nvSpPr>
          <p:cNvPr id="63" name="Google Shape;63;p8"/>
          <p:cNvSpPr/>
          <p:nvPr/>
        </p:nvSpPr>
        <p:spPr>
          <a:xfrm>
            <a:off x="6623517" y="2595329"/>
            <a:ext cx="1940400" cy="540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b="1" lang="en" sz="1100">
                <a:solidFill>
                  <a:srgbClr val="FFFFFF"/>
                </a:solidFill>
                <a:latin typeface="Inter"/>
                <a:ea typeface="Inter"/>
                <a:cs typeface="Inter"/>
                <a:sym typeface="Inter"/>
              </a:rPr>
              <a:t>###</a:t>
            </a:r>
            <a:endParaRPr b="1" sz="11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rPr lang="en" sz="700">
                <a:solidFill>
                  <a:srgbClr val="FFFFFF"/>
                </a:solidFill>
                <a:latin typeface="Inter ExtraLight"/>
                <a:ea typeface="Inter ExtraLight"/>
                <a:cs typeface="Inter ExtraLight"/>
                <a:sym typeface="Inter ExtraLight"/>
              </a:rPr>
              <a:t>Lorem ipsum dolor sit amet</a:t>
            </a:r>
            <a:endParaRPr sz="1700">
              <a:solidFill>
                <a:srgbClr val="FFFFFF"/>
              </a:solidFill>
              <a:latin typeface="Inter ExtraLight"/>
              <a:ea typeface="Inter ExtraLight"/>
              <a:cs typeface="Inter ExtraLight"/>
              <a:sym typeface="Inter ExtraLight"/>
            </a:endParaRPr>
          </a:p>
        </p:txBody>
      </p:sp>
      <p:cxnSp>
        <p:nvCxnSpPr>
          <p:cNvPr id="64" name="Google Shape;64;p8"/>
          <p:cNvCxnSpPr/>
          <p:nvPr/>
        </p:nvCxnSpPr>
        <p:spPr>
          <a:xfrm>
            <a:off x="5444550" y="3570550"/>
            <a:ext cx="872700" cy="0"/>
          </a:xfrm>
          <a:prstGeom prst="straightConnector1">
            <a:avLst/>
          </a:prstGeom>
          <a:noFill/>
          <a:ln cap="flat" cmpd="sng" w="9525">
            <a:solidFill>
              <a:srgbClr val="FFFFFF"/>
            </a:solidFill>
            <a:prstDash val="dot"/>
            <a:round/>
            <a:headEnd len="sm" w="sm" type="none"/>
            <a:tailEnd len="sm" w="sm" type="none"/>
          </a:ln>
        </p:spPr>
      </p:cxnSp>
      <p:sp>
        <p:nvSpPr>
          <p:cNvPr id="65" name="Google Shape;65;p8"/>
          <p:cNvSpPr/>
          <p:nvPr/>
        </p:nvSpPr>
        <p:spPr>
          <a:xfrm>
            <a:off x="6622118" y="3417825"/>
            <a:ext cx="1941900" cy="4704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b="1" lang="en" sz="1100">
                <a:solidFill>
                  <a:srgbClr val="FFFFFF"/>
                </a:solidFill>
                <a:latin typeface="Inter"/>
                <a:ea typeface="Inter"/>
                <a:cs typeface="Inter"/>
                <a:sym typeface="Inter"/>
              </a:rPr>
              <a:t>###</a:t>
            </a:r>
            <a:endParaRPr b="1" sz="1100">
              <a:solidFill>
                <a:srgbClr val="FFFFFF"/>
              </a:solidFill>
              <a:latin typeface="Inter"/>
              <a:ea typeface="Inter"/>
              <a:cs typeface="Inter"/>
              <a:sym typeface="Inter"/>
            </a:endParaRPr>
          </a:p>
          <a:p>
            <a:pPr indent="0" lvl="0" marL="0" marR="0" rtl="0" algn="l">
              <a:lnSpc>
                <a:spcPct val="110000"/>
              </a:lnSpc>
              <a:spcBef>
                <a:spcPts val="0"/>
              </a:spcBef>
              <a:spcAft>
                <a:spcPts val="0"/>
              </a:spcAft>
              <a:buNone/>
            </a:pPr>
            <a:r>
              <a:rPr lang="en" sz="1100">
                <a:solidFill>
                  <a:srgbClr val="FFFFFF"/>
                </a:solidFill>
                <a:latin typeface="Inter ExtraLight"/>
                <a:ea typeface="Inter ExtraLight"/>
                <a:cs typeface="Inter ExtraLight"/>
                <a:sym typeface="Inter ExtraLight"/>
              </a:rPr>
              <a:t>Lorem ipsum dolor sit amet</a:t>
            </a:r>
            <a:endParaRPr sz="1100">
              <a:solidFill>
                <a:srgbClr val="FFFFFF"/>
              </a:solidFill>
              <a:latin typeface="Inter ExtraLight"/>
              <a:ea typeface="Inter ExtraLight"/>
              <a:cs typeface="Inter ExtraLight"/>
              <a:sym typeface="Inter ExtraLight"/>
            </a:endParaRPr>
          </a:p>
        </p:txBody>
      </p:sp>
      <p:sp>
        <p:nvSpPr>
          <p:cNvPr id="66" name="Google Shape;66;p8"/>
          <p:cNvSpPr/>
          <p:nvPr/>
        </p:nvSpPr>
        <p:spPr>
          <a:xfrm>
            <a:off x="6647900" y="4169825"/>
            <a:ext cx="1916100" cy="280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 sz="700">
                <a:solidFill>
                  <a:srgbClr val="00DF9A"/>
                </a:solidFill>
                <a:latin typeface="Inter ExtraLight"/>
                <a:ea typeface="Inter ExtraLight"/>
                <a:cs typeface="Inter ExtraLight"/>
                <a:sym typeface="Inter ExtraLight"/>
              </a:rPr>
              <a:t>SOURCES: Lorem ipsum dolor sit amet</a:t>
            </a:r>
            <a:endParaRPr sz="1700">
              <a:solidFill>
                <a:srgbClr val="FFFFFF"/>
              </a:solidFill>
              <a:latin typeface="Inter ExtraLight"/>
              <a:ea typeface="Inter ExtraLight"/>
              <a:cs typeface="Inter ExtraLight"/>
              <a:sym typeface="Inter ExtraLight"/>
            </a:endParaRPr>
          </a:p>
        </p:txBody>
      </p:sp>
      <p:sp>
        <p:nvSpPr>
          <p:cNvPr id="46" name="Google Shape;46;p8"/>
          <p:cNvSpPr txBox="1"/>
          <p:nvPr/>
        </p:nvSpPr>
        <p:spPr>
          <a:xfrm>
            <a:off x="3021225" y="1874475"/>
            <a:ext cx="813600" cy="184800"/>
          </a:xfrm>
          <a:prstGeom prst="rect">
            <a:avLst/>
          </a:prstGeom>
          <a:noFill/>
          <a:ln>
            <a:noFill/>
          </a:ln>
        </p:spPr>
        <p:txBody>
          <a:bodyPr anchorCtr="0" anchor="ctr" bIns="0" lIns="0" spcFirstLastPara="1" rIns="0" wrap="square" tIns="0">
            <a:noAutofit/>
          </a:bodyPr>
          <a:lstStyle/>
          <a:p>
            <a:pPr indent="0" lvl="0" marL="0" rtl="0" algn="ctr">
              <a:lnSpc>
                <a:spcPct val="110000"/>
              </a:lnSpc>
              <a:spcBef>
                <a:spcPts val="0"/>
              </a:spcBef>
              <a:spcAft>
                <a:spcPts val="0"/>
              </a:spcAft>
              <a:buNone/>
            </a:pPr>
            <a:r>
              <a:rPr lang="en" sz="1000">
                <a:solidFill>
                  <a:srgbClr val="FFFFFF"/>
                </a:solidFill>
                <a:latin typeface="Inter"/>
                <a:ea typeface="Inter"/>
                <a:cs typeface="Inter"/>
                <a:sym typeface="Inter"/>
              </a:rPr>
              <a:t>###</a:t>
            </a:r>
            <a:endParaRPr sz="1300">
              <a:solidFill>
                <a:srgbClr val="FFFFFF"/>
              </a:solidFill>
            </a:endParaRPr>
          </a:p>
        </p:txBody>
      </p:sp>
      <p:pic>
        <p:nvPicPr>
          <p:cNvPr id="67" name="Google Shape;67;p8"/>
          <p:cNvPicPr preferRelativeResize="0"/>
          <p:nvPr/>
        </p:nvPicPr>
        <p:blipFill>
          <a:blip r:embed="rId3">
            <a:alphaModFix/>
          </a:blip>
          <a:stretch>
            <a:fillRect/>
          </a:stretch>
        </p:blipFill>
        <p:spPr>
          <a:xfrm>
            <a:off x="3042729" y="1908063"/>
            <a:ext cx="137162" cy="117603"/>
          </a:xfrm>
          <a:prstGeom prst="rect">
            <a:avLst/>
          </a:prstGeom>
          <a:noFill/>
          <a:ln>
            <a:noFill/>
          </a:ln>
        </p:spPr>
      </p:pic>
      <p:pic>
        <p:nvPicPr>
          <p:cNvPr id="68" name="Google Shape;68;p8"/>
          <p:cNvPicPr preferRelativeResize="0"/>
          <p:nvPr/>
        </p:nvPicPr>
        <p:blipFill>
          <a:blip r:embed="rId3">
            <a:alphaModFix/>
          </a:blip>
          <a:stretch>
            <a:fillRect/>
          </a:stretch>
        </p:blipFill>
        <p:spPr>
          <a:xfrm>
            <a:off x="6322216" y="1908063"/>
            <a:ext cx="137162" cy="117603"/>
          </a:xfrm>
          <a:prstGeom prst="rect">
            <a:avLst/>
          </a:prstGeom>
          <a:noFill/>
          <a:ln>
            <a:noFill/>
          </a:ln>
        </p:spPr>
      </p:pic>
      <p:pic>
        <p:nvPicPr>
          <p:cNvPr id="69" name="Google Shape;69;p8"/>
          <p:cNvPicPr preferRelativeResize="0"/>
          <p:nvPr/>
        </p:nvPicPr>
        <p:blipFill>
          <a:blip r:embed="rId3">
            <a:alphaModFix/>
          </a:blip>
          <a:stretch>
            <a:fillRect/>
          </a:stretch>
        </p:blipFill>
        <p:spPr>
          <a:xfrm>
            <a:off x="6275766" y="2661188"/>
            <a:ext cx="137162" cy="117603"/>
          </a:xfrm>
          <a:prstGeom prst="rect">
            <a:avLst/>
          </a:prstGeom>
          <a:noFill/>
          <a:ln>
            <a:noFill/>
          </a:ln>
        </p:spPr>
      </p:pic>
      <p:pic>
        <p:nvPicPr>
          <p:cNvPr id="70" name="Google Shape;70;p8"/>
          <p:cNvPicPr preferRelativeResize="0"/>
          <p:nvPr/>
        </p:nvPicPr>
        <p:blipFill>
          <a:blip r:embed="rId3">
            <a:alphaModFix/>
          </a:blip>
          <a:stretch>
            <a:fillRect/>
          </a:stretch>
        </p:blipFill>
        <p:spPr>
          <a:xfrm>
            <a:off x="6327679" y="3511738"/>
            <a:ext cx="137162" cy="117603"/>
          </a:xfrm>
          <a:prstGeom prst="rect">
            <a:avLst/>
          </a:prstGeom>
          <a:noFill/>
          <a:ln>
            <a:noFill/>
          </a:ln>
        </p:spPr>
      </p:pic>
    </p:spTree>
  </p:cSld>
  <p:clrMapOvr>
    <a:masterClrMapping/>
  </p:clrMapOvr>
  <p:extLst>
    <p:ext uri="{DCECCB84-F9BA-43D5-87BE-67443E8EF086}">
      <p15:sldGuideLst>
        <p15:guide id="1" pos="432">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lar diagram 3 parts">
  <p:cSld name="TITLE_5_2_6_1_1_1_3">
    <p:spTree>
      <p:nvGrpSpPr>
        <p:cNvPr id="71" name="Shape 71"/>
        <p:cNvGrpSpPr/>
        <p:nvPr/>
      </p:nvGrpSpPr>
      <p:grpSpPr>
        <a:xfrm>
          <a:off x="0" y="0"/>
          <a:ext cx="0" cy="0"/>
          <a:chOff x="0" y="0"/>
          <a:chExt cx="0" cy="0"/>
        </a:xfrm>
      </p:grpSpPr>
      <p:pic>
        <p:nvPicPr>
          <p:cNvPr id="72" name="Google Shape;72;p9"/>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73" name="Google Shape;73;p9"/>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74" name="Google Shape;74;p9"/>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5" name="Google Shape;75;p9"/>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9"/>
          <p:cNvSpPr/>
          <p:nvPr/>
        </p:nvSpPr>
        <p:spPr>
          <a:xfrm>
            <a:off x="3459252" y="1396860"/>
            <a:ext cx="2184000" cy="21840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 name="Google Shape;77;p9"/>
          <p:cNvCxnSpPr/>
          <p:nvPr/>
        </p:nvCxnSpPr>
        <p:spPr>
          <a:xfrm>
            <a:off x="3357401" y="1803194"/>
            <a:ext cx="372600" cy="217200"/>
          </a:xfrm>
          <a:prstGeom prst="straightConnector1">
            <a:avLst/>
          </a:prstGeom>
          <a:noFill/>
          <a:ln cap="flat" cmpd="sng" w="9525">
            <a:solidFill>
              <a:srgbClr val="FFFFFF"/>
            </a:solidFill>
            <a:prstDash val="dot"/>
            <a:round/>
            <a:headEnd len="med" w="med" type="oval"/>
            <a:tailEnd len="sm" w="sm" type="none"/>
          </a:ln>
        </p:spPr>
      </p:cxnSp>
      <p:sp>
        <p:nvSpPr>
          <p:cNvPr id="78" name="Google Shape;78;p9"/>
          <p:cNvSpPr txBox="1"/>
          <p:nvPr/>
        </p:nvSpPr>
        <p:spPr>
          <a:xfrm>
            <a:off x="1687917" y="1525332"/>
            <a:ext cx="1665900" cy="9657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200">
                <a:solidFill>
                  <a:srgbClr val="FFFFFF"/>
                </a:solidFill>
                <a:latin typeface="Inter"/>
                <a:ea typeface="Inter"/>
                <a:cs typeface="Inter"/>
                <a:sym typeface="Inter"/>
              </a:rPr>
              <a:t>LOREM 3</a:t>
            </a:r>
            <a:endParaRPr b="1" sz="1200">
              <a:solidFill>
                <a:srgbClr val="FFFFFF"/>
              </a:solidFill>
              <a:latin typeface="Inter"/>
              <a:ea typeface="Inter"/>
              <a:cs typeface="Inter"/>
              <a:sym typeface="Inter"/>
            </a:endParaRPr>
          </a:p>
          <a:p>
            <a:pPr indent="0" lvl="0" marL="0" rtl="0" algn="r">
              <a:lnSpc>
                <a:spcPct val="115000"/>
              </a:lnSpc>
              <a:spcBef>
                <a:spcPts val="0"/>
              </a:spcBef>
              <a:spcAft>
                <a:spcPts val="0"/>
              </a:spcAft>
              <a:buNone/>
            </a:pPr>
            <a:r>
              <a:t/>
            </a:r>
            <a:endParaRPr sz="1000">
              <a:solidFill>
                <a:srgbClr val="FFFFFF"/>
              </a:solidFill>
              <a:latin typeface="Inter Light"/>
              <a:ea typeface="Inter Light"/>
              <a:cs typeface="Inter Light"/>
              <a:sym typeface="Inter Light"/>
            </a:endParaRPr>
          </a:p>
          <a:p>
            <a:pPr indent="0" lvl="0" marL="0" rtl="0" algn="r">
              <a:lnSpc>
                <a:spcPct val="115000"/>
              </a:lnSpc>
              <a:spcBef>
                <a:spcPts val="0"/>
              </a:spcBef>
              <a:spcAft>
                <a:spcPts val="0"/>
              </a:spcAft>
              <a:buNone/>
            </a:pPr>
            <a:r>
              <a:rPr lang="en" sz="1000">
                <a:solidFill>
                  <a:srgbClr val="FFFFFF"/>
                </a:solidFill>
                <a:latin typeface="Inter Light"/>
                <a:ea typeface="Inter Light"/>
                <a:cs typeface="Inter Light"/>
                <a:sym typeface="Inter Light"/>
              </a:rPr>
              <a:t>Vestibulum nec congue</a:t>
            </a:r>
            <a:endParaRPr sz="1000">
              <a:solidFill>
                <a:srgbClr val="FFFFFF"/>
              </a:solidFill>
              <a:latin typeface="Inter Light"/>
              <a:ea typeface="Inter Light"/>
              <a:cs typeface="Inter Light"/>
              <a:sym typeface="Inter Light"/>
            </a:endParaRPr>
          </a:p>
          <a:p>
            <a:pPr indent="0" lvl="0" marL="0" rtl="0" algn="r">
              <a:lnSpc>
                <a:spcPct val="115000"/>
              </a:lnSpc>
              <a:spcBef>
                <a:spcPts val="0"/>
              </a:spcBef>
              <a:spcAft>
                <a:spcPts val="0"/>
              </a:spcAft>
              <a:buNone/>
            </a:pPr>
            <a:r>
              <a:rPr lang="en" sz="1000">
                <a:solidFill>
                  <a:srgbClr val="FFFFFF"/>
                </a:solidFill>
                <a:latin typeface="Inter Light"/>
                <a:ea typeface="Inter Light"/>
                <a:cs typeface="Inter Light"/>
                <a:sym typeface="Inter Light"/>
              </a:rPr>
              <a:t>tempus lorem ipsum</a:t>
            </a:r>
            <a:endParaRPr sz="1000">
              <a:solidFill>
                <a:srgbClr val="FFFFFF"/>
              </a:solidFill>
              <a:latin typeface="Inter Light"/>
              <a:ea typeface="Inter Light"/>
              <a:cs typeface="Inter Light"/>
              <a:sym typeface="Inter Light"/>
            </a:endParaRPr>
          </a:p>
        </p:txBody>
      </p:sp>
      <p:cxnSp>
        <p:nvCxnSpPr>
          <p:cNvPr id="79" name="Google Shape;79;p9"/>
          <p:cNvCxnSpPr/>
          <p:nvPr/>
        </p:nvCxnSpPr>
        <p:spPr>
          <a:xfrm flipH="1">
            <a:off x="5368064" y="1803194"/>
            <a:ext cx="372600" cy="217200"/>
          </a:xfrm>
          <a:prstGeom prst="straightConnector1">
            <a:avLst/>
          </a:prstGeom>
          <a:noFill/>
          <a:ln cap="flat" cmpd="sng" w="9525">
            <a:solidFill>
              <a:srgbClr val="FFFFFF"/>
            </a:solidFill>
            <a:prstDash val="dot"/>
            <a:round/>
            <a:headEnd len="med" w="med" type="oval"/>
            <a:tailEnd len="sm" w="sm" type="none"/>
          </a:ln>
        </p:spPr>
      </p:cxnSp>
      <p:sp>
        <p:nvSpPr>
          <p:cNvPr id="80" name="Google Shape;80;p9"/>
          <p:cNvSpPr txBox="1"/>
          <p:nvPr/>
        </p:nvSpPr>
        <p:spPr>
          <a:xfrm>
            <a:off x="5747583" y="1525332"/>
            <a:ext cx="1708500" cy="96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LOREM 1</a:t>
            </a:r>
            <a:endParaRPr b="1" sz="12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rgbClr val="FFFFFF"/>
              </a:solidFill>
              <a:latin typeface="Inter Light"/>
              <a:ea typeface="Inter Light"/>
              <a:cs typeface="Inter Light"/>
              <a:sym typeface="Inter Light"/>
            </a:endParaRPr>
          </a:p>
          <a:p>
            <a:pPr indent="0" lvl="0" marL="0" rtl="0" algn="l">
              <a:lnSpc>
                <a:spcPct val="115000"/>
              </a:lnSpc>
              <a:spcBef>
                <a:spcPts val="0"/>
              </a:spcBef>
              <a:spcAft>
                <a:spcPts val="0"/>
              </a:spcAft>
              <a:buNone/>
            </a:pPr>
            <a:r>
              <a:rPr lang="en" sz="1000">
                <a:solidFill>
                  <a:srgbClr val="FFFFFF"/>
                </a:solidFill>
                <a:latin typeface="Inter Light"/>
                <a:ea typeface="Inter Light"/>
                <a:cs typeface="Inter Light"/>
                <a:sym typeface="Inter Light"/>
              </a:rPr>
              <a:t>Vestibulum nec congue tempus lorem ipsum</a:t>
            </a:r>
            <a:endParaRPr sz="1000">
              <a:solidFill>
                <a:srgbClr val="FFFFFF"/>
              </a:solidFill>
              <a:latin typeface="Inter Light"/>
              <a:ea typeface="Inter Light"/>
              <a:cs typeface="Inter Light"/>
              <a:sym typeface="Inter Light"/>
            </a:endParaRPr>
          </a:p>
        </p:txBody>
      </p:sp>
      <p:cxnSp>
        <p:nvCxnSpPr>
          <p:cNvPr id="81" name="Google Shape;81;p9"/>
          <p:cNvCxnSpPr/>
          <p:nvPr/>
        </p:nvCxnSpPr>
        <p:spPr>
          <a:xfrm rot="10800000">
            <a:off x="4541750" y="3434059"/>
            <a:ext cx="0" cy="396000"/>
          </a:xfrm>
          <a:prstGeom prst="straightConnector1">
            <a:avLst/>
          </a:prstGeom>
          <a:noFill/>
          <a:ln cap="flat" cmpd="sng" w="9525">
            <a:solidFill>
              <a:srgbClr val="FFFFFF"/>
            </a:solidFill>
            <a:prstDash val="dot"/>
            <a:round/>
            <a:headEnd len="med" w="med" type="oval"/>
            <a:tailEnd len="sm" w="sm" type="none"/>
          </a:ln>
        </p:spPr>
      </p:cxnSp>
      <p:sp>
        <p:nvSpPr>
          <p:cNvPr id="82" name="Google Shape;82;p9"/>
          <p:cNvSpPr txBox="1"/>
          <p:nvPr/>
        </p:nvSpPr>
        <p:spPr>
          <a:xfrm>
            <a:off x="3686347" y="3841840"/>
            <a:ext cx="1709700" cy="57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Inter"/>
                <a:ea typeface="Inter"/>
                <a:cs typeface="Inter"/>
                <a:sym typeface="Inter"/>
              </a:rPr>
              <a:t>LOREM 2</a:t>
            </a:r>
            <a:endParaRPr b="1" sz="1200">
              <a:solidFill>
                <a:srgbClr val="FFFFFF"/>
              </a:solidFill>
              <a:latin typeface="Inter"/>
              <a:ea typeface="Inter"/>
              <a:cs typeface="Inter"/>
              <a:sym typeface="Inter"/>
            </a:endParaRPr>
          </a:p>
          <a:p>
            <a:pPr indent="0" lvl="0" marL="0" rtl="0" algn="ctr">
              <a:lnSpc>
                <a:spcPct val="115000"/>
              </a:lnSpc>
              <a:spcBef>
                <a:spcPts val="0"/>
              </a:spcBef>
              <a:spcAft>
                <a:spcPts val="0"/>
              </a:spcAft>
              <a:buNone/>
            </a:pPr>
            <a:r>
              <a:t/>
            </a:r>
            <a:endParaRPr sz="1000">
              <a:solidFill>
                <a:srgbClr val="FFFFFF"/>
              </a:solidFill>
              <a:latin typeface="Inter Light"/>
              <a:ea typeface="Inter Light"/>
              <a:cs typeface="Inter Light"/>
              <a:sym typeface="Inter Light"/>
            </a:endParaRPr>
          </a:p>
          <a:p>
            <a:pPr indent="0" lvl="0" marL="0" rtl="0" algn="ctr">
              <a:lnSpc>
                <a:spcPct val="115000"/>
              </a:lnSpc>
              <a:spcBef>
                <a:spcPts val="0"/>
              </a:spcBef>
              <a:spcAft>
                <a:spcPts val="0"/>
              </a:spcAft>
              <a:buNone/>
            </a:pPr>
            <a:r>
              <a:rPr lang="en" sz="1000">
                <a:solidFill>
                  <a:srgbClr val="FFFFFF"/>
                </a:solidFill>
                <a:latin typeface="Inter Light"/>
                <a:ea typeface="Inter Light"/>
                <a:cs typeface="Inter Light"/>
                <a:sym typeface="Inter Light"/>
              </a:rPr>
              <a:t>Vestibulum nec congue tempus lorem ipsum</a:t>
            </a:r>
            <a:endParaRPr sz="1000">
              <a:solidFill>
                <a:srgbClr val="FFFFFF"/>
              </a:solidFill>
              <a:latin typeface="Inter Light"/>
              <a:ea typeface="Inter Light"/>
              <a:cs typeface="Inter Light"/>
              <a:sym typeface="Inter Light"/>
            </a:endParaRPr>
          </a:p>
        </p:txBody>
      </p:sp>
      <p:sp>
        <p:nvSpPr>
          <p:cNvPr id="83" name="Google Shape;83;p9"/>
          <p:cNvSpPr txBox="1"/>
          <p:nvPr/>
        </p:nvSpPr>
        <p:spPr>
          <a:xfrm>
            <a:off x="3853003" y="2162702"/>
            <a:ext cx="1376400" cy="69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Inter SemiBold"/>
                <a:ea typeface="Inter SemiBold"/>
                <a:cs typeface="Inter SemiBold"/>
                <a:sym typeface="Inter SemiBold"/>
              </a:rPr>
              <a:t>Vestibulum nec congue tempus</a:t>
            </a:r>
            <a:endParaRPr sz="1200">
              <a:solidFill>
                <a:srgbClr val="FFFFFF"/>
              </a:solidFill>
              <a:latin typeface="Inter SemiBold"/>
              <a:ea typeface="Inter SemiBold"/>
              <a:cs typeface="Inter SemiBold"/>
              <a:sym typeface="Inter SemiBold"/>
            </a:endParaRPr>
          </a:p>
        </p:txBody>
      </p:sp>
      <p:sp>
        <p:nvSpPr>
          <p:cNvPr id="84" name="Google Shape;84;p9"/>
          <p:cNvSpPr/>
          <p:nvPr/>
        </p:nvSpPr>
        <p:spPr>
          <a:xfrm flipH="1" rot="-1799953">
            <a:off x="3394246" y="1328664"/>
            <a:ext cx="2313655" cy="2313655"/>
          </a:xfrm>
          <a:prstGeom prst="blockArc">
            <a:avLst>
              <a:gd fmla="val 14348563" name="adj1"/>
              <a:gd fmla="val 21472873" name="adj2"/>
              <a:gd fmla="val 9381" name="adj3"/>
            </a:avLst>
          </a:prstGeom>
          <a:gradFill>
            <a:gsLst>
              <a:gs pos="0">
                <a:srgbClr val="00DF9A"/>
              </a:gs>
              <a:gs pos="100000">
                <a:srgbClr val="189BA9"/>
              </a:gs>
            </a:gsLst>
            <a:lin ang="8099331" scaled="0"/>
          </a:gra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p:nvPr/>
        </p:nvSpPr>
        <p:spPr>
          <a:xfrm flipH="1" rot="-9001206">
            <a:off x="3393415" y="1326949"/>
            <a:ext cx="2313205" cy="2313205"/>
          </a:xfrm>
          <a:prstGeom prst="blockArc">
            <a:avLst>
              <a:gd fmla="val 14316164" name="adj1"/>
              <a:gd fmla="val 21502663" name="adj2"/>
              <a:gd fmla="val 9415" name="adj3"/>
            </a:avLst>
          </a:prstGeom>
          <a:gradFill>
            <a:gsLst>
              <a:gs pos="0">
                <a:srgbClr val="FF8ABB"/>
              </a:gs>
              <a:gs pos="100000">
                <a:srgbClr val="F80F70"/>
              </a:gs>
            </a:gsLst>
            <a:lin ang="2698631" scaled="0"/>
          </a:gra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 name="Google Shape;86;p9"/>
          <p:cNvGrpSpPr/>
          <p:nvPr/>
        </p:nvGrpSpPr>
        <p:grpSpPr>
          <a:xfrm>
            <a:off x="2969004" y="905241"/>
            <a:ext cx="3160685" cy="3160685"/>
            <a:chOff x="3010582" y="942110"/>
            <a:chExt cx="3376800" cy="3376800"/>
          </a:xfrm>
        </p:grpSpPr>
        <p:sp>
          <p:nvSpPr>
            <p:cNvPr id="87" name="Google Shape;87;p9"/>
            <p:cNvSpPr/>
            <p:nvPr/>
          </p:nvSpPr>
          <p:spPr>
            <a:xfrm rot="1800010">
              <a:off x="3462989" y="1394517"/>
              <a:ext cx="2471987" cy="2471987"/>
            </a:xfrm>
            <a:prstGeom prst="blockArc">
              <a:avLst>
                <a:gd fmla="val 14414370" name="adj1"/>
                <a:gd fmla="val 694" name="adj2"/>
                <a:gd fmla="val 9562" name="adj3"/>
              </a:avLst>
            </a:prstGeom>
            <a:gradFill>
              <a:gsLst>
                <a:gs pos="0">
                  <a:srgbClr val="3E2CBF"/>
                </a:gs>
                <a:gs pos="100000">
                  <a:srgbClr val="351C75"/>
                </a:gs>
              </a:gsLst>
              <a:lin ang="5400700" scaled="0"/>
            </a:gra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9"/>
            <p:cNvSpPr/>
            <p:nvPr/>
          </p:nvSpPr>
          <p:spPr>
            <a:xfrm rot="-1027748">
              <a:off x="5544547" y="3014315"/>
              <a:ext cx="287241" cy="287241"/>
            </a:xfrm>
            <a:prstGeom prst="rtTriangle">
              <a:avLst/>
            </a:prstGeom>
            <a:gradFill>
              <a:gsLst>
                <a:gs pos="0">
                  <a:srgbClr val="3E2CBF"/>
                </a:gs>
                <a:gs pos="100000">
                  <a:srgbClr val="351C75"/>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9"/>
          <p:cNvSpPr/>
          <p:nvPr/>
        </p:nvSpPr>
        <p:spPr>
          <a:xfrm rot="6358082">
            <a:off x="3474623" y="2843085"/>
            <a:ext cx="312976" cy="312976"/>
          </a:xfrm>
          <a:prstGeom prst="rtTriangle">
            <a:avLst/>
          </a:prstGeom>
          <a:gradFill>
            <a:gsLst>
              <a:gs pos="0">
                <a:srgbClr val="FF8ABB"/>
              </a:gs>
              <a:gs pos="100000">
                <a:srgbClr val="F80F70"/>
              </a:gs>
            </a:gsLst>
            <a:lin ang="26986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8100000">
            <a:off x="4392305" y="1277900"/>
            <a:ext cx="312258" cy="312258"/>
          </a:xfrm>
          <a:prstGeom prst="rtTriangle">
            <a:avLst/>
          </a:prstGeom>
          <a:gradFill>
            <a:gsLst>
              <a:gs pos="0">
                <a:srgbClr val="00DF9A"/>
              </a:gs>
              <a:gs pos="100000">
                <a:srgbClr val="189BA9"/>
              </a:gs>
            </a:gsLst>
            <a:lin ang="8099331"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pos="432">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lar diagram with steps">
  <p:cSld name="TITLE_5_2_6_1_1_1_3_1">
    <p:spTree>
      <p:nvGrpSpPr>
        <p:cNvPr id="91" name="Shape 91"/>
        <p:cNvGrpSpPr/>
        <p:nvPr/>
      </p:nvGrpSpPr>
      <p:grpSpPr>
        <a:xfrm>
          <a:off x="0" y="0"/>
          <a:ext cx="0" cy="0"/>
          <a:chOff x="0" y="0"/>
          <a:chExt cx="0" cy="0"/>
        </a:xfrm>
      </p:grpSpPr>
      <p:pic>
        <p:nvPicPr>
          <p:cNvPr id="92" name="Google Shape;92;p10"/>
          <p:cNvPicPr preferRelativeResize="0"/>
          <p:nvPr/>
        </p:nvPicPr>
        <p:blipFill>
          <a:blip r:embed="rId2">
            <a:alphaModFix/>
          </a:blip>
          <a:stretch>
            <a:fillRect/>
          </a:stretch>
        </p:blipFill>
        <p:spPr>
          <a:xfrm>
            <a:off x="30541" y="4701942"/>
            <a:ext cx="1110450" cy="359251"/>
          </a:xfrm>
          <a:prstGeom prst="rect">
            <a:avLst/>
          </a:prstGeom>
          <a:noFill/>
          <a:ln>
            <a:noFill/>
          </a:ln>
        </p:spPr>
      </p:pic>
      <p:sp>
        <p:nvSpPr>
          <p:cNvPr id="93" name="Google Shape;93;p10"/>
          <p:cNvSpPr txBox="1"/>
          <p:nvPr/>
        </p:nvSpPr>
        <p:spPr>
          <a:xfrm>
            <a:off x="980475" y="4740425"/>
            <a:ext cx="1719300" cy="28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Inter Thin"/>
                <a:ea typeface="Inter Thin"/>
                <a:cs typeface="Inter Thin"/>
                <a:sym typeface="Inter Thin"/>
              </a:rPr>
              <a:t>| CONFIDENTIAL</a:t>
            </a:r>
            <a:endParaRPr sz="800">
              <a:solidFill>
                <a:srgbClr val="FFFFFF"/>
              </a:solidFill>
              <a:latin typeface="Inter Thin"/>
              <a:ea typeface="Inter Thin"/>
              <a:cs typeface="Inter Thin"/>
              <a:sym typeface="Inter Thin"/>
            </a:endParaRPr>
          </a:p>
        </p:txBody>
      </p:sp>
      <p:sp>
        <p:nvSpPr>
          <p:cNvPr id="94" name="Google Shape;94;p10"/>
          <p:cNvSpPr txBox="1"/>
          <p:nvPr>
            <p:ph type="title"/>
          </p:nvPr>
        </p:nvSpPr>
        <p:spPr>
          <a:xfrm>
            <a:off x="580125" y="590834"/>
            <a:ext cx="7983900" cy="4038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lt1"/>
              </a:buClr>
              <a:buSzPts val="1900"/>
              <a:buFont typeface="Inter"/>
              <a:buNone/>
              <a:defRPr b="1" sz="1900">
                <a:solidFill>
                  <a:schemeClr val="lt1"/>
                </a:solidFill>
                <a:latin typeface="Inter"/>
                <a:ea typeface="Inter"/>
                <a:cs typeface="Inter"/>
                <a:sym typeface="Inter"/>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5" name="Google Shape;95;p10"/>
          <p:cNvSpPr txBox="1"/>
          <p:nvPr>
            <p:ph idx="2" type="title"/>
          </p:nvPr>
        </p:nvSpPr>
        <p:spPr>
          <a:xfrm>
            <a:off x="580050" y="343925"/>
            <a:ext cx="7983900" cy="323100"/>
          </a:xfrm>
          <a:prstGeom prst="rect">
            <a:avLst/>
          </a:prstGeom>
          <a:noFill/>
          <a:ln>
            <a:noFill/>
          </a:ln>
        </p:spPr>
        <p:txBody>
          <a:bodyPr anchorCtr="0" anchor="ctr" bIns="91425" lIns="91425" spcFirstLastPara="1" rIns="91425" wrap="square" tIns="91425">
            <a:spAutoFit/>
          </a:bodyPr>
          <a:lstStyle>
            <a:lvl1pPr lvl="0" rtl="0">
              <a:spcBef>
                <a:spcPts val="0"/>
              </a:spcBef>
              <a:spcAft>
                <a:spcPts val="0"/>
              </a:spcAft>
              <a:buClr>
                <a:schemeClr val="accent4"/>
              </a:buClr>
              <a:buSzPts val="1200"/>
              <a:buFont typeface="Inter Light"/>
              <a:buNone/>
              <a:defRPr sz="1200">
                <a:solidFill>
                  <a:schemeClr val="accent4"/>
                </a:solidFill>
                <a:latin typeface="Inter Light"/>
                <a:ea typeface="Inter Light"/>
                <a:cs typeface="Inter Light"/>
                <a:sym typeface="Inter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10"/>
          <p:cNvSpPr/>
          <p:nvPr/>
        </p:nvSpPr>
        <p:spPr>
          <a:xfrm>
            <a:off x="-7725" y="4264963"/>
            <a:ext cx="9144000" cy="351680"/>
          </a:xfrm>
          <a:custGeom>
            <a:rect b="b" l="l" r="r" t="t"/>
            <a:pathLst>
              <a:path extrusionOk="0" h="10990" w="285750">
                <a:moveTo>
                  <a:pt x="0" y="0"/>
                </a:moveTo>
                <a:lnTo>
                  <a:pt x="0" y="10990"/>
                </a:lnTo>
                <a:lnTo>
                  <a:pt x="285750" y="10990"/>
                </a:lnTo>
                <a:lnTo>
                  <a:pt x="285750" y="0"/>
                </a:lnTo>
                <a:close/>
              </a:path>
            </a:pathLst>
          </a:custGeom>
          <a:solidFill>
            <a:srgbClr val="101D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p:nvPr/>
        </p:nvSpPr>
        <p:spPr>
          <a:xfrm>
            <a:off x="595825" y="4265013"/>
            <a:ext cx="1500900" cy="351600"/>
          </a:xfrm>
          <a:prstGeom prst="rect">
            <a:avLst/>
          </a:prstGeom>
          <a:gradFill>
            <a:gsLst>
              <a:gs pos="0">
                <a:srgbClr val="00DF9A"/>
              </a:gs>
              <a:gs pos="63000">
                <a:srgbClr val="1F86AD"/>
              </a:gs>
              <a:gs pos="100000">
                <a:srgbClr val="3E2CBF"/>
              </a:gs>
            </a:gsLst>
            <a:lin ang="689955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8" name="Google Shape;98;p10"/>
          <p:cNvSpPr/>
          <p:nvPr/>
        </p:nvSpPr>
        <p:spPr>
          <a:xfrm>
            <a:off x="2204796"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p:nvPr/>
        </p:nvSpPr>
        <p:spPr>
          <a:xfrm>
            <a:off x="3813768"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p:nvPr/>
        </p:nvSpPr>
        <p:spPr>
          <a:xfrm>
            <a:off x="5422739"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69FB2"/>
              </a:solidFill>
            </a:endParaRPr>
          </a:p>
        </p:txBody>
      </p:sp>
      <p:sp>
        <p:nvSpPr>
          <p:cNvPr id="101" name="Google Shape;101;p10"/>
          <p:cNvSpPr/>
          <p:nvPr/>
        </p:nvSpPr>
        <p:spPr>
          <a:xfrm>
            <a:off x="7031710" y="4265013"/>
            <a:ext cx="1500900" cy="351600"/>
          </a:xfrm>
          <a:prstGeom prst="rect">
            <a:avLst/>
          </a:prstGeom>
          <a:solidFill>
            <a:srgbClr val="101D33"/>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869FB2"/>
              </a:solidFill>
            </a:endParaRPr>
          </a:p>
        </p:txBody>
      </p:sp>
      <p:sp>
        <p:nvSpPr>
          <p:cNvPr id="102" name="Google Shape;102;p10"/>
          <p:cNvSpPr txBox="1"/>
          <p:nvPr/>
        </p:nvSpPr>
        <p:spPr>
          <a:xfrm>
            <a:off x="594900" y="4265050"/>
            <a:ext cx="15009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Inter"/>
                <a:ea typeface="Inter"/>
                <a:cs typeface="Inter"/>
                <a:sym typeface="Inter"/>
              </a:rPr>
              <a:t>STEP 1</a:t>
            </a:r>
            <a:endParaRPr sz="900">
              <a:solidFill>
                <a:srgbClr val="FFFFFF"/>
              </a:solidFill>
              <a:latin typeface="Inter"/>
              <a:ea typeface="Inter"/>
              <a:cs typeface="Inter"/>
              <a:sym typeface="Inter"/>
            </a:endParaRPr>
          </a:p>
        </p:txBody>
      </p:sp>
      <p:sp>
        <p:nvSpPr>
          <p:cNvPr id="103" name="Google Shape;103;p10"/>
          <p:cNvSpPr txBox="1"/>
          <p:nvPr/>
        </p:nvSpPr>
        <p:spPr>
          <a:xfrm>
            <a:off x="7031500" y="4265025"/>
            <a:ext cx="15009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7890AF"/>
                </a:solidFill>
                <a:latin typeface="Inter"/>
                <a:ea typeface="Inter"/>
                <a:cs typeface="Inter"/>
                <a:sym typeface="Inter"/>
              </a:rPr>
              <a:t>STEP 5</a:t>
            </a:r>
            <a:endParaRPr sz="900">
              <a:solidFill>
                <a:srgbClr val="7890AF"/>
              </a:solidFill>
              <a:latin typeface="Inter"/>
              <a:ea typeface="Inter"/>
              <a:cs typeface="Inter"/>
              <a:sym typeface="Inter"/>
            </a:endParaRPr>
          </a:p>
        </p:txBody>
      </p:sp>
      <p:sp>
        <p:nvSpPr>
          <p:cNvPr id="104" name="Google Shape;104;p10"/>
          <p:cNvSpPr txBox="1"/>
          <p:nvPr/>
        </p:nvSpPr>
        <p:spPr>
          <a:xfrm>
            <a:off x="2204800" y="4265025"/>
            <a:ext cx="15009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2</a:t>
            </a:r>
            <a:endParaRPr sz="900">
              <a:solidFill>
                <a:srgbClr val="869FB2"/>
              </a:solidFill>
              <a:latin typeface="Inter"/>
              <a:ea typeface="Inter"/>
              <a:cs typeface="Inter"/>
              <a:sym typeface="Inter"/>
            </a:endParaRPr>
          </a:p>
        </p:txBody>
      </p:sp>
      <p:sp>
        <p:nvSpPr>
          <p:cNvPr id="105" name="Google Shape;105;p10"/>
          <p:cNvSpPr txBox="1"/>
          <p:nvPr/>
        </p:nvSpPr>
        <p:spPr>
          <a:xfrm>
            <a:off x="3813775" y="4265025"/>
            <a:ext cx="15009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3</a:t>
            </a:r>
            <a:endParaRPr sz="900">
              <a:solidFill>
                <a:srgbClr val="869FB2"/>
              </a:solidFill>
              <a:latin typeface="Inter"/>
              <a:ea typeface="Inter"/>
              <a:cs typeface="Inter"/>
              <a:sym typeface="Inter"/>
            </a:endParaRPr>
          </a:p>
        </p:txBody>
      </p:sp>
      <p:sp>
        <p:nvSpPr>
          <p:cNvPr id="106" name="Google Shape;106;p10"/>
          <p:cNvSpPr txBox="1"/>
          <p:nvPr/>
        </p:nvSpPr>
        <p:spPr>
          <a:xfrm>
            <a:off x="5422750" y="4265025"/>
            <a:ext cx="15009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869FB2"/>
                </a:solidFill>
                <a:latin typeface="Inter"/>
                <a:ea typeface="Inter"/>
                <a:cs typeface="Inter"/>
                <a:sym typeface="Inter"/>
              </a:rPr>
              <a:t>STEP 4</a:t>
            </a:r>
            <a:endParaRPr sz="900">
              <a:solidFill>
                <a:srgbClr val="869FB2"/>
              </a:solidFill>
              <a:latin typeface="Inter"/>
              <a:ea typeface="Inter"/>
              <a:cs typeface="Inter"/>
              <a:sym typeface="Inter"/>
            </a:endParaRPr>
          </a:p>
        </p:txBody>
      </p:sp>
      <p:sp>
        <p:nvSpPr>
          <p:cNvPr id="107" name="Google Shape;107;p10"/>
          <p:cNvSpPr/>
          <p:nvPr/>
        </p:nvSpPr>
        <p:spPr>
          <a:xfrm>
            <a:off x="2538920" y="1266845"/>
            <a:ext cx="2549700" cy="2549700"/>
          </a:xfrm>
          <a:prstGeom prst="ellipse">
            <a:avLst/>
          </a:prstGeom>
          <a:solidFill>
            <a:srgbClr val="1B2C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8" name="Google Shape;108;p10"/>
          <p:cNvSpPr/>
          <p:nvPr/>
        </p:nvSpPr>
        <p:spPr>
          <a:xfrm>
            <a:off x="2912756" y="2014515"/>
            <a:ext cx="1801800" cy="1801800"/>
          </a:xfrm>
          <a:prstGeom prst="ellipse">
            <a:avLst/>
          </a:prstGeom>
          <a:gradFill>
            <a:gsLst>
              <a:gs pos="0">
                <a:srgbClr val="00DF9A"/>
              </a:gs>
              <a:gs pos="69000">
                <a:srgbClr val="1F86AD"/>
              </a:gs>
              <a:gs pos="100000">
                <a:srgbClr val="3E2CBF"/>
              </a:gs>
            </a:gsLst>
            <a:lin ang="689990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9" name="Google Shape;109;p10"/>
          <p:cNvSpPr/>
          <p:nvPr/>
        </p:nvSpPr>
        <p:spPr>
          <a:xfrm>
            <a:off x="3275417" y="2739838"/>
            <a:ext cx="1076700" cy="1076700"/>
          </a:xfrm>
          <a:prstGeom prst="ellipse">
            <a:avLst/>
          </a:prstGeom>
          <a:gradFill>
            <a:gsLst>
              <a:gs pos="0">
                <a:srgbClr val="FF4893"/>
              </a:gs>
              <a:gs pos="35000">
                <a:srgbClr val="9F3AA9"/>
              </a:gs>
              <a:gs pos="100000">
                <a:srgbClr val="3E2CBF"/>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10" name="Google Shape;110;p10"/>
          <p:cNvSpPr txBox="1"/>
          <p:nvPr/>
        </p:nvSpPr>
        <p:spPr>
          <a:xfrm>
            <a:off x="2912750" y="1502400"/>
            <a:ext cx="1801800" cy="4704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None/>
            </a:pPr>
            <a:r>
              <a:rPr lang="en" sz="1700">
                <a:solidFill>
                  <a:srgbClr val="FFFFFF"/>
                </a:solidFill>
                <a:latin typeface="Inter SemiBold"/>
                <a:ea typeface="Inter SemiBold"/>
                <a:cs typeface="Inter SemiBold"/>
                <a:sym typeface="Inter SemiBold"/>
              </a:rPr>
              <a:t>###</a:t>
            </a:r>
            <a:endParaRPr sz="1700">
              <a:solidFill>
                <a:srgbClr val="FFFFFF"/>
              </a:solidFill>
              <a:latin typeface="Inter SemiBold"/>
              <a:ea typeface="Inter SemiBold"/>
              <a:cs typeface="Inter SemiBold"/>
              <a:sym typeface="Inter SemiBold"/>
            </a:endParaRPr>
          </a:p>
        </p:txBody>
      </p:sp>
      <p:cxnSp>
        <p:nvCxnSpPr>
          <p:cNvPr id="111" name="Google Shape;111;p10"/>
          <p:cNvCxnSpPr/>
          <p:nvPr/>
        </p:nvCxnSpPr>
        <p:spPr>
          <a:xfrm>
            <a:off x="4532609" y="2374266"/>
            <a:ext cx="684000" cy="0"/>
          </a:xfrm>
          <a:prstGeom prst="straightConnector1">
            <a:avLst/>
          </a:prstGeom>
          <a:noFill/>
          <a:ln cap="flat" cmpd="sng" w="9525">
            <a:solidFill>
              <a:srgbClr val="FFFFFF"/>
            </a:solidFill>
            <a:prstDash val="dot"/>
            <a:round/>
            <a:headEnd len="sm" w="sm" type="none"/>
            <a:tailEnd len="sm" w="sm" type="none"/>
          </a:ln>
        </p:spPr>
      </p:cxnSp>
      <p:sp>
        <p:nvSpPr>
          <p:cNvPr id="112" name="Google Shape;112;p10"/>
          <p:cNvSpPr/>
          <p:nvPr/>
        </p:nvSpPr>
        <p:spPr>
          <a:xfrm>
            <a:off x="5471975" y="2122375"/>
            <a:ext cx="1133100" cy="486900"/>
          </a:xfrm>
          <a:prstGeom prst="rect">
            <a:avLst/>
          </a:prstGeom>
          <a:noFill/>
          <a:ln>
            <a:noFill/>
          </a:ln>
        </p:spPr>
        <p:txBody>
          <a:bodyPr anchorCtr="0" anchor="ctr" bIns="45700" lIns="91425" spcFirstLastPara="1" rIns="91425" wrap="square" tIns="45700">
            <a:noAutofit/>
          </a:bodyPr>
          <a:lstStyle/>
          <a:p>
            <a:pPr indent="0" lvl="0" marL="0" rtl="0" algn="l">
              <a:lnSpc>
                <a:spcPct val="110000"/>
              </a:lnSpc>
              <a:spcBef>
                <a:spcPts val="0"/>
              </a:spcBef>
              <a:spcAft>
                <a:spcPts val="0"/>
              </a:spcAft>
              <a:buNone/>
            </a:pPr>
            <a:r>
              <a:rPr lang="en" sz="1200">
                <a:solidFill>
                  <a:srgbClr val="FFFFFF"/>
                </a:solidFill>
                <a:latin typeface="Inter SemiBold"/>
                <a:ea typeface="Inter SemiBold"/>
                <a:cs typeface="Inter SemiBold"/>
                <a:sym typeface="Inter SemiBold"/>
              </a:rPr>
              <a:t>Lorem ipsum</a:t>
            </a:r>
            <a:endParaRPr sz="1200">
              <a:solidFill>
                <a:srgbClr val="FFFFFF"/>
              </a:solidFill>
              <a:latin typeface="Inter SemiBold"/>
              <a:ea typeface="Inter SemiBold"/>
              <a:cs typeface="Inter SemiBold"/>
              <a:sym typeface="Inter SemiBold"/>
            </a:endParaRPr>
          </a:p>
        </p:txBody>
      </p:sp>
      <p:cxnSp>
        <p:nvCxnSpPr>
          <p:cNvPr id="113" name="Google Shape;113;p10"/>
          <p:cNvCxnSpPr/>
          <p:nvPr/>
        </p:nvCxnSpPr>
        <p:spPr>
          <a:xfrm>
            <a:off x="4362775" y="3224825"/>
            <a:ext cx="872700" cy="0"/>
          </a:xfrm>
          <a:prstGeom prst="straightConnector1">
            <a:avLst/>
          </a:prstGeom>
          <a:noFill/>
          <a:ln cap="flat" cmpd="sng" w="9525">
            <a:solidFill>
              <a:srgbClr val="FFFFFF"/>
            </a:solidFill>
            <a:prstDash val="dot"/>
            <a:round/>
            <a:headEnd len="sm" w="sm" type="none"/>
            <a:tailEnd len="sm" w="sm" type="none"/>
          </a:ln>
        </p:spPr>
      </p:cxnSp>
      <p:sp>
        <p:nvSpPr>
          <p:cNvPr id="114" name="Google Shape;114;p10"/>
          <p:cNvSpPr/>
          <p:nvPr/>
        </p:nvSpPr>
        <p:spPr>
          <a:xfrm>
            <a:off x="5471975" y="3040175"/>
            <a:ext cx="1133100" cy="369300"/>
          </a:xfrm>
          <a:prstGeom prst="rect">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None/>
            </a:pPr>
            <a:r>
              <a:rPr lang="en" sz="1200">
                <a:solidFill>
                  <a:srgbClr val="FFFFFF"/>
                </a:solidFill>
                <a:latin typeface="Inter SemiBold"/>
                <a:ea typeface="Inter SemiBold"/>
                <a:cs typeface="Inter SemiBold"/>
                <a:sym typeface="Inter SemiBold"/>
              </a:rPr>
              <a:t>Lorem ipsum</a:t>
            </a:r>
            <a:endParaRPr sz="1200">
              <a:solidFill>
                <a:srgbClr val="FFFFFF"/>
              </a:solidFill>
              <a:latin typeface="Inter SemiBold"/>
              <a:ea typeface="Inter SemiBold"/>
              <a:cs typeface="Inter SemiBold"/>
              <a:sym typeface="Inter SemiBold"/>
            </a:endParaRPr>
          </a:p>
        </p:txBody>
      </p:sp>
      <p:pic>
        <p:nvPicPr>
          <p:cNvPr id="115" name="Google Shape;115;p10"/>
          <p:cNvPicPr preferRelativeResize="0"/>
          <p:nvPr/>
        </p:nvPicPr>
        <p:blipFill>
          <a:blip r:embed="rId3">
            <a:alphaModFix/>
          </a:blip>
          <a:stretch>
            <a:fillRect/>
          </a:stretch>
        </p:blipFill>
        <p:spPr>
          <a:xfrm>
            <a:off x="3612575" y="2207138"/>
            <a:ext cx="402131" cy="402131"/>
          </a:xfrm>
          <a:prstGeom prst="rect">
            <a:avLst/>
          </a:prstGeom>
          <a:noFill/>
          <a:ln>
            <a:noFill/>
          </a:ln>
          <a:effectLst>
            <a:outerShdw blurRad="57150" rotWithShape="0" algn="bl" dir="5400000" dist="19050">
              <a:srgbClr val="000000">
                <a:alpha val="50000"/>
              </a:srgbClr>
            </a:outerShdw>
          </a:effectLst>
        </p:spPr>
      </p:pic>
      <p:pic>
        <p:nvPicPr>
          <p:cNvPr id="116" name="Google Shape;116;p10"/>
          <p:cNvPicPr preferRelativeResize="0"/>
          <p:nvPr/>
        </p:nvPicPr>
        <p:blipFill>
          <a:blip r:embed="rId4">
            <a:alphaModFix/>
          </a:blip>
          <a:stretch>
            <a:fillRect/>
          </a:stretch>
        </p:blipFill>
        <p:spPr>
          <a:xfrm>
            <a:off x="5255766" y="2298381"/>
            <a:ext cx="177028" cy="151784"/>
          </a:xfrm>
          <a:prstGeom prst="rect">
            <a:avLst/>
          </a:prstGeom>
          <a:noFill/>
          <a:ln>
            <a:noFill/>
          </a:ln>
          <a:effectLst>
            <a:outerShdw blurRad="57150" rotWithShape="0" algn="bl" dir="5400000" dist="19050">
              <a:srgbClr val="000000">
                <a:alpha val="50000"/>
              </a:srgbClr>
            </a:outerShdw>
          </a:effectLst>
        </p:spPr>
      </p:pic>
      <p:pic>
        <p:nvPicPr>
          <p:cNvPr id="117" name="Google Shape;117;p10"/>
          <p:cNvPicPr preferRelativeResize="0"/>
          <p:nvPr/>
        </p:nvPicPr>
        <p:blipFill>
          <a:blip r:embed="rId4">
            <a:alphaModFix/>
          </a:blip>
          <a:stretch>
            <a:fillRect/>
          </a:stretch>
        </p:blipFill>
        <p:spPr>
          <a:xfrm>
            <a:off x="5249991" y="3148931"/>
            <a:ext cx="177028" cy="151784"/>
          </a:xfrm>
          <a:prstGeom prst="rect">
            <a:avLst/>
          </a:prstGeom>
          <a:noFill/>
          <a:ln>
            <a:noFill/>
          </a:ln>
          <a:effectLst>
            <a:outerShdw blurRad="57150" rotWithShape="0" algn="bl" dir="5400000" dist="19050">
              <a:srgbClr val="000000">
                <a:alpha val="50000"/>
              </a:srgbClr>
            </a:outerShdw>
          </a:effectLst>
        </p:spPr>
      </p:pic>
      <p:pic>
        <p:nvPicPr>
          <p:cNvPr id="118" name="Google Shape;118;p10"/>
          <p:cNvPicPr preferRelativeResize="0"/>
          <p:nvPr/>
        </p:nvPicPr>
        <p:blipFill>
          <a:blip r:embed="rId5">
            <a:alphaModFix/>
          </a:blip>
          <a:stretch>
            <a:fillRect/>
          </a:stretch>
        </p:blipFill>
        <p:spPr>
          <a:xfrm>
            <a:off x="3612487" y="3077038"/>
            <a:ext cx="402336" cy="402336"/>
          </a:xfrm>
          <a:prstGeom prst="rect">
            <a:avLst/>
          </a:prstGeom>
          <a:noFill/>
          <a:ln>
            <a:noFill/>
          </a:ln>
          <a:effectLst>
            <a:outerShdw blurRad="57150" rotWithShape="0" algn="bl" dir="5400000" dist="19050">
              <a:srgbClr val="000000">
                <a:alpha val="50000"/>
              </a:srgbClr>
            </a:outerShdw>
          </a:effectLst>
        </p:spPr>
      </p:pic>
    </p:spTree>
  </p:cSld>
  <p:clrMapOvr>
    <a:masterClrMapping/>
  </p:clrMapOvr>
  <p:extLst>
    <p:ext uri="{DCECCB84-F9BA-43D5-87BE-67443E8EF086}">
      <p15:sldGuideLst>
        <p15:guide id="1" pos="432">
          <p15:clr>
            <a:srgbClr val="FA7B17"/>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1" Type="http://schemas.openxmlformats.org/officeDocument/2006/relationships/theme" Target="../theme/theme1.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9.jpg"/><Relationship Id="rId5" Type="http://schemas.openxmlformats.org/officeDocument/2006/relationships/image" Target="../media/image41.png"/><Relationship Id="rId6"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jp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image" Target="../media/image41.png"/><Relationship Id="rId9"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40.png"/><Relationship Id="rId7" Type="http://schemas.openxmlformats.org/officeDocument/2006/relationships/image" Target="../media/image57.png"/><Relationship Id="rId8" Type="http://schemas.openxmlformats.org/officeDocument/2006/relationships/image" Target="../media/image59.png"/><Relationship Id="rId11" Type="http://schemas.openxmlformats.org/officeDocument/2006/relationships/image" Target="../media/image66.png"/><Relationship Id="rId10" Type="http://schemas.openxmlformats.org/officeDocument/2006/relationships/image" Target="../media/image68.png"/><Relationship Id="rId12"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8.png"/><Relationship Id="rId4" Type="http://schemas.openxmlformats.org/officeDocument/2006/relationships/image" Target="../media/image76.png"/><Relationship Id="rId5" Type="http://schemas.openxmlformats.org/officeDocument/2006/relationships/image" Target="../media/image74.png"/><Relationship Id="rId6"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9.jpg"/><Relationship Id="rId4" Type="http://schemas.openxmlformats.org/officeDocument/2006/relationships/image" Target="../media/image41.pn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9.jpg"/><Relationship Id="rId4" Type="http://schemas.openxmlformats.org/officeDocument/2006/relationships/image" Target="../media/image41.png"/><Relationship Id="rId9" Type="http://schemas.openxmlformats.org/officeDocument/2006/relationships/image" Target="../media/image79.jpg"/><Relationship Id="rId5" Type="http://schemas.openxmlformats.org/officeDocument/2006/relationships/image" Target="../media/image40.png"/><Relationship Id="rId6" Type="http://schemas.openxmlformats.org/officeDocument/2006/relationships/image" Target="../media/image80.png"/><Relationship Id="rId7" Type="http://schemas.openxmlformats.org/officeDocument/2006/relationships/image" Target="../media/image72.png"/><Relationship Id="rId8" Type="http://schemas.openxmlformats.org/officeDocument/2006/relationships/image" Target="../media/image75.png"/><Relationship Id="rId10" Type="http://schemas.openxmlformats.org/officeDocument/2006/relationships/image" Target="../media/image6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circularise.com/form-legislation-overview" TargetMode="External"/><Relationship Id="rId4" Type="http://schemas.openxmlformats.org/officeDocument/2006/relationships/image" Target="../media/image52.png"/><Relationship Id="rId9" Type="http://schemas.openxmlformats.org/officeDocument/2006/relationships/image" Target="../media/image53.png"/><Relationship Id="rId5" Type="http://schemas.openxmlformats.org/officeDocument/2006/relationships/image" Target="../media/image49.png"/><Relationship Id="rId6" Type="http://schemas.openxmlformats.org/officeDocument/2006/relationships/image" Target="../media/image54.png"/><Relationship Id="rId7" Type="http://schemas.openxmlformats.org/officeDocument/2006/relationships/image" Target="../media/image48.png"/><Relationship Id="rId8"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7.jp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3.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7.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82.png"/><Relationship Id="rId7"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41"/>
          <p:cNvPicPr preferRelativeResize="0"/>
          <p:nvPr/>
        </p:nvPicPr>
        <p:blipFill>
          <a:blip r:embed="rId3">
            <a:alphaModFix/>
          </a:blip>
          <a:stretch>
            <a:fillRect/>
          </a:stretch>
        </p:blipFill>
        <p:spPr>
          <a:xfrm>
            <a:off x="1173276" y="2018774"/>
            <a:ext cx="3768399" cy="1219101"/>
          </a:xfrm>
          <a:prstGeom prst="rect">
            <a:avLst/>
          </a:prstGeom>
          <a:noFill/>
          <a:ln>
            <a:noFill/>
          </a:ln>
        </p:spPr>
      </p:pic>
      <p:sp>
        <p:nvSpPr>
          <p:cNvPr id="589" name="Google Shape;589;p41"/>
          <p:cNvSpPr txBox="1"/>
          <p:nvPr/>
        </p:nvSpPr>
        <p:spPr>
          <a:xfrm>
            <a:off x="4902125" y="1628250"/>
            <a:ext cx="2609700" cy="188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FFFFFF"/>
                </a:solidFill>
                <a:latin typeface="Inter"/>
                <a:ea typeface="Inter"/>
                <a:cs typeface="Inter"/>
                <a:sym typeface="Inter"/>
              </a:rPr>
              <a:t>The Digital Leap: Enhancing End-of-Life Recovery with Digital Product Passports in aerospace, automotive and wind energy sectors</a:t>
            </a:r>
            <a:endParaRPr b="1" sz="1600">
              <a:solidFill>
                <a:srgbClr val="FFFFFF"/>
              </a:solidFill>
              <a:latin typeface="Inter"/>
              <a:ea typeface="Inter"/>
              <a:cs typeface="Inter"/>
              <a:sym typeface="Inter"/>
            </a:endParaRPr>
          </a:p>
        </p:txBody>
      </p:sp>
      <p:cxnSp>
        <p:nvCxnSpPr>
          <p:cNvPr id="590" name="Google Shape;590;p41"/>
          <p:cNvCxnSpPr/>
          <p:nvPr/>
        </p:nvCxnSpPr>
        <p:spPr>
          <a:xfrm>
            <a:off x="4789263" y="1570194"/>
            <a:ext cx="0" cy="2003100"/>
          </a:xfrm>
          <a:prstGeom prst="straightConnector1">
            <a:avLst/>
          </a:prstGeom>
          <a:noFill/>
          <a:ln cap="flat" cmpd="sng" w="19050">
            <a:solidFill>
              <a:srgbClr val="00DF9A"/>
            </a:solidFill>
            <a:prstDash val="solid"/>
            <a:round/>
            <a:headEnd len="med" w="med" type="none"/>
            <a:tailEnd len="med" w="med" type="none"/>
          </a:ln>
        </p:spPr>
      </p:cxnSp>
      <p:sp>
        <p:nvSpPr>
          <p:cNvPr id="591" name="Google Shape;591;p41"/>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2" name="Google Shape;592;p41"/>
          <p:cNvSpPr/>
          <p:nvPr/>
        </p:nvSpPr>
        <p:spPr>
          <a:xfrm>
            <a:off x="-197525" y="4607550"/>
            <a:ext cx="9348300" cy="699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3" name="Google Shape;593;p41"/>
          <p:cNvPicPr preferRelativeResize="0"/>
          <p:nvPr/>
        </p:nvPicPr>
        <p:blipFill rotWithShape="1">
          <a:blip r:embed="rId4">
            <a:alphaModFix/>
          </a:blip>
          <a:srcRect b="25206" l="7564" r="6087" t="23683"/>
          <a:stretch/>
        </p:blipFill>
        <p:spPr>
          <a:xfrm>
            <a:off x="686075" y="4696749"/>
            <a:ext cx="1612386" cy="332902"/>
          </a:xfrm>
          <a:prstGeom prst="rect">
            <a:avLst/>
          </a:prstGeom>
          <a:noFill/>
          <a:ln>
            <a:noFill/>
          </a:ln>
        </p:spPr>
      </p:pic>
      <p:pic>
        <p:nvPicPr>
          <p:cNvPr id="594" name="Google Shape;594;p41"/>
          <p:cNvPicPr preferRelativeResize="0"/>
          <p:nvPr/>
        </p:nvPicPr>
        <p:blipFill rotWithShape="1">
          <a:blip r:embed="rId5">
            <a:alphaModFix/>
          </a:blip>
          <a:srcRect b="0" l="0" r="0" t="0"/>
          <a:stretch/>
        </p:blipFill>
        <p:spPr>
          <a:xfrm>
            <a:off x="7363694" y="4673875"/>
            <a:ext cx="1068381" cy="369300"/>
          </a:xfrm>
          <a:prstGeom prst="rect">
            <a:avLst/>
          </a:prstGeom>
          <a:noFill/>
          <a:ln>
            <a:noFill/>
          </a:ln>
        </p:spPr>
      </p:pic>
      <p:pic>
        <p:nvPicPr>
          <p:cNvPr id="595" name="Google Shape;595;p41"/>
          <p:cNvPicPr preferRelativeResize="0"/>
          <p:nvPr/>
        </p:nvPicPr>
        <p:blipFill rotWithShape="1">
          <a:blip r:embed="rId6">
            <a:alphaModFix/>
          </a:blip>
          <a:srcRect b="0" l="0" r="0" t="0"/>
          <a:stretch/>
        </p:blipFill>
        <p:spPr>
          <a:xfrm>
            <a:off x="4212474" y="4696754"/>
            <a:ext cx="1237208" cy="3329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50"/>
          <p:cNvPicPr preferRelativeResize="0"/>
          <p:nvPr/>
        </p:nvPicPr>
        <p:blipFill>
          <a:blip r:embed="rId3">
            <a:alphaModFix/>
          </a:blip>
          <a:stretch>
            <a:fillRect/>
          </a:stretch>
        </p:blipFill>
        <p:spPr>
          <a:xfrm>
            <a:off x="2386062" y="2183019"/>
            <a:ext cx="2403202" cy="777450"/>
          </a:xfrm>
          <a:prstGeom prst="rect">
            <a:avLst/>
          </a:prstGeom>
          <a:noFill/>
          <a:ln>
            <a:noFill/>
          </a:ln>
        </p:spPr>
      </p:pic>
      <p:sp>
        <p:nvSpPr>
          <p:cNvPr id="748" name="Google Shape;748;p50"/>
          <p:cNvSpPr txBox="1"/>
          <p:nvPr/>
        </p:nvSpPr>
        <p:spPr>
          <a:xfrm>
            <a:off x="4902125" y="1628250"/>
            <a:ext cx="2102700" cy="188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600">
                <a:solidFill>
                  <a:schemeClr val="lt1"/>
                </a:solidFill>
                <a:latin typeface="Inter"/>
                <a:ea typeface="Inter"/>
                <a:cs typeface="Inter"/>
                <a:sym typeface="Inter"/>
              </a:rPr>
              <a:t>EuReComp</a:t>
            </a:r>
            <a:r>
              <a:rPr b="1" lang="en" sz="1600">
                <a:solidFill>
                  <a:schemeClr val="lt1"/>
                </a:solidFill>
                <a:latin typeface="Inter"/>
                <a:ea typeface="Inter"/>
                <a:cs typeface="Inter"/>
                <a:sym typeface="Inter"/>
              </a:rPr>
              <a:t> project overview</a:t>
            </a:r>
            <a:endParaRPr b="1" sz="1600">
              <a:solidFill>
                <a:srgbClr val="FFFFFF"/>
              </a:solidFill>
              <a:latin typeface="Inter"/>
              <a:ea typeface="Inter"/>
              <a:cs typeface="Inter"/>
              <a:sym typeface="Inter"/>
            </a:endParaRPr>
          </a:p>
        </p:txBody>
      </p:sp>
      <p:cxnSp>
        <p:nvCxnSpPr>
          <p:cNvPr id="749" name="Google Shape;749;p50"/>
          <p:cNvCxnSpPr/>
          <p:nvPr/>
        </p:nvCxnSpPr>
        <p:spPr>
          <a:xfrm>
            <a:off x="4789263" y="1570194"/>
            <a:ext cx="0" cy="2003100"/>
          </a:xfrm>
          <a:prstGeom prst="straightConnector1">
            <a:avLst/>
          </a:prstGeom>
          <a:noFill/>
          <a:ln cap="flat" cmpd="sng" w="19050">
            <a:solidFill>
              <a:srgbClr val="00DF9A"/>
            </a:solidFill>
            <a:prstDash val="solid"/>
            <a:round/>
            <a:headEnd len="med" w="med" type="none"/>
            <a:tailEnd len="med" w="med" type="none"/>
          </a:ln>
        </p:spPr>
      </p:cxnSp>
      <p:pic>
        <p:nvPicPr>
          <p:cNvPr id="750" name="Google Shape;750;p50" title="Screenshot 2025-04-28 at 15.37.35.png"/>
          <p:cNvPicPr preferRelativeResize="0"/>
          <p:nvPr/>
        </p:nvPicPr>
        <p:blipFill>
          <a:blip r:embed="rId4">
            <a:alphaModFix/>
          </a:blip>
          <a:stretch>
            <a:fillRect/>
          </a:stretch>
        </p:blipFill>
        <p:spPr>
          <a:xfrm>
            <a:off x="950045" y="2183028"/>
            <a:ext cx="3726379" cy="777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51"/>
          <p:cNvSpPr txBox="1"/>
          <p:nvPr>
            <p:ph type="title"/>
          </p:nvPr>
        </p:nvSpPr>
        <p:spPr>
          <a:xfrm>
            <a:off x="580125" y="289900"/>
            <a:ext cx="46872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EuReComp</a:t>
            </a:r>
            <a:r>
              <a:rPr lang="en"/>
              <a:t> Project</a:t>
            </a:r>
            <a:endParaRPr/>
          </a:p>
        </p:txBody>
      </p:sp>
      <p:sp>
        <p:nvSpPr>
          <p:cNvPr id="756" name="Google Shape;756;p51"/>
          <p:cNvSpPr txBox="1"/>
          <p:nvPr>
            <p:ph idx="2" type="title"/>
          </p:nvPr>
        </p:nvSpPr>
        <p:spPr>
          <a:xfrm>
            <a:off x="580125" y="629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Project Overview</a:t>
            </a:r>
            <a:endParaRPr/>
          </a:p>
        </p:txBody>
      </p:sp>
      <p:sp>
        <p:nvSpPr>
          <p:cNvPr id="757" name="Google Shape;757;p51"/>
          <p:cNvSpPr txBox="1"/>
          <p:nvPr/>
        </p:nvSpPr>
        <p:spPr>
          <a:xfrm>
            <a:off x="580125" y="618225"/>
            <a:ext cx="80886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000">
              <a:solidFill>
                <a:schemeClr val="accent4"/>
              </a:solidFill>
              <a:latin typeface="Inter"/>
              <a:ea typeface="Inter"/>
              <a:cs typeface="Inter"/>
              <a:sym typeface="Inter"/>
            </a:endParaRPr>
          </a:p>
        </p:txBody>
      </p:sp>
      <p:sp>
        <p:nvSpPr>
          <p:cNvPr id="758" name="Google Shape;758;p51"/>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9" name="Google Shape;759;p51"/>
          <p:cNvSpPr/>
          <p:nvPr/>
        </p:nvSpPr>
        <p:spPr>
          <a:xfrm>
            <a:off x="1007523" y="4781132"/>
            <a:ext cx="860400" cy="2565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0" name="Google Shape;760;p51"/>
          <p:cNvSpPr/>
          <p:nvPr/>
        </p:nvSpPr>
        <p:spPr>
          <a:xfrm>
            <a:off x="-311825" y="4758900"/>
            <a:ext cx="9462600" cy="477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1" name="Google Shape;761;p51"/>
          <p:cNvPicPr preferRelativeResize="0"/>
          <p:nvPr/>
        </p:nvPicPr>
        <p:blipFill rotWithShape="1">
          <a:blip r:embed="rId3">
            <a:alphaModFix/>
          </a:blip>
          <a:srcRect b="25206" l="7564" r="6087" t="23683"/>
          <a:stretch/>
        </p:blipFill>
        <p:spPr>
          <a:xfrm>
            <a:off x="685898" y="4831062"/>
            <a:ext cx="1174430" cy="242476"/>
          </a:xfrm>
          <a:prstGeom prst="rect">
            <a:avLst/>
          </a:prstGeom>
          <a:noFill/>
          <a:ln>
            <a:noFill/>
          </a:ln>
        </p:spPr>
      </p:pic>
      <p:pic>
        <p:nvPicPr>
          <p:cNvPr id="762" name="Google Shape;762;p51"/>
          <p:cNvPicPr preferRelativeResize="0"/>
          <p:nvPr/>
        </p:nvPicPr>
        <p:blipFill rotWithShape="1">
          <a:blip r:embed="rId4">
            <a:alphaModFix/>
          </a:blip>
          <a:srcRect b="0" l="0" r="0" t="0"/>
          <a:stretch/>
        </p:blipFill>
        <p:spPr>
          <a:xfrm>
            <a:off x="7890612" y="4817806"/>
            <a:ext cx="778188" cy="268987"/>
          </a:xfrm>
          <a:prstGeom prst="rect">
            <a:avLst/>
          </a:prstGeom>
          <a:noFill/>
          <a:ln>
            <a:noFill/>
          </a:ln>
        </p:spPr>
      </p:pic>
      <p:pic>
        <p:nvPicPr>
          <p:cNvPr id="763" name="Google Shape;763;p51"/>
          <p:cNvPicPr preferRelativeResize="0"/>
          <p:nvPr/>
        </p:nvPicPr>
        <p:blipFill rotWithShape="1">
          <a:blip r:embed="rId5">
            <a:alphaModFix/>
          </a:blip>
          <a:srcRect b="0" l="0" r="0" t="0"/>
          <a:stretch/>
        </p:blipFill>
        <p:spPr>
          <a:xfrm>
            <a:off x="4226706" y="4830112"/>
            <a:ext cx="901158" cy="242476"/>
          </a:xfrm>
          <a:prstGeom prst="rect">
            <a:avLst/>
          </a:prstGeom>
          <a:noFill/>
          <a:ln>
            <a:noFill/>
          </a:ln>
        </p:spPr>
      </p:pic>
      <p:pic>
        <p:nvPicPr>
          <p:cNvPr id="764" name="Google Shape;764;p51" title="eurecomp-infinity-scheme3.png"/>
          <p:cNvPicPr preferRelativeResize="0"/>
          <p:nvPr/>
        </p:nvPicPr>
        <p:blipFill rotWithShape="1">
          <a:blip r:embed="rId6">
            <a:alphaModFix/>
          </a:blip>
          <a:srcRect b="10529" l="0" r="0" t="5436"/>
          <a:stretch/>
        </p:blipFill>
        <p:spPr>
          <a:xfrm>
            <a:off x="1501550" y="745713"/>
            <a:ext cx="6351486" cy="37718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52"/>
          <p:cNvSpPr txBox="1"/>
          <p:nvPr>
            <p:ph type="title"/>
          </p:nvPr>
        </p:nvSpPr>
        <p:spPr>
          <a:xfrm>
            <a:off x="580125" y="518500"/>
            <a:ext cx="69645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EuReComp</a:t>
            </a:r>
            <a:r>
              <a:rPr lang="en"/>
              <a:t> Project - Traceability tools</a:t>
            </a:r>
            <a:endParaRPr/>
          </a:p>
        </p:txBody>
      </p:sp>
      <p:sp>
        <p:nvSpPr>
          <p:cNvPr id="770" name="Google Shape;770;p52"/>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Circularise’s work</a:t>
            </a:r>
            <a:r>
              <a:rPr lang="en"/>
              <a:t> overview</a:t>
            </a:r>
            <a:endParaRPr/>
          </a:p>
        </p:txBody>
      </p:sp>
      <p:sp>
        <p:nvSpPr>
          <p:cNvPr id="771" name="Google Shape;771;p52"/>
          <p:cNvSpPr txBox="1"/>
          <p:nvPr/>
        </p:nvSpPr>
        <p:spPr>
          <a:xfrm>
            <a:off x="566800" y="1033125"/>
            <a:ext cx="8088600" cy="206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Inter Light"/>
                <a:ea typeface="Inter Light"/>
                <a:cs typeface="Inter Light"/>
                <a:sym typeface="Inter Light"/>
              </a:rPr>
              <a:t>Circularise provides dynamic tools for efficient material lifecycle management and secure information flow within the aerospace, automotive and wind turbine sectors.</a:t>
            </a:r>
            <a:endParaRPr sz="12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sz="1200">
              <a:solidFill>
                <a:schemeClr val="lt1"/>
              </a:solidFill>
              <a:latin typeface="Inter Light"/>
              <a:ea typeface="Inter Light"/>
              <a:cs typeface="Inter Light"/>
              <a:sym typeface="Inter Light"/>
            </a:endParaRPr>
          </a:p>
          <a:p>
            <a:pPr indent="-304800" lvl="0" marL="457200" rtl="0" algn="l">
              <a:lnSpc>
                <a:spcPct val="115000"/>
              </a:lnSpc>
              <a:spcBef>
                <a:spcPts val="0"/>
              </a:spcBef>
              <a:spcAft>
                <a:spcPts val="0"/>
              </a:spcAft>
              <a:buClr>
                <a:schemeClr val="lt1"/>
              </a:buClr>
              <a:buSzPts val="1200"/>
              <a:buFont typeface="Inter Light"/>
              <a:buChar char="●"/>
            </a:pPr>
            <a:r>
              <a:rPr lang="en" sz="1200">
                <a:solidFill>
                  <a:schemeClr val="lt1"/>
                </a:solidFill>
                <a:latin typeface="Inter Light"/>
                <a:ea typeface="Inter Light"/>
                <a:cs typeface="Inter Light"/>
                <a:sym typeface="Inter Light"/>
              </a:rPr>
              <a:t>Improved anonymous and private material data communication along the supply chain to provide </a:t>
            </a:r>
            <a:r>
              <a:rPr b="1" lang="en" sz="1200">
                <a:solidFill>
                  <a:schemeClr val="lt1"/>
                </a:solidFill>
                <a:latin typeface="Inter"/>
                <a:ea typeface="Inter"/>
                <a:cs typeface="Inter"/>
                <a:sym typeface="Inter"/>
              </a:rPr>
              <a:t>transparency, automatic reporting, material and production process</a:t>
            </a:r>
            <a:r>
              <a:rPr lang="en" sz="1200">
                <a:solidFill>
                  <a:schemeClr val="lt1"/>
                </a:solidFill>
                <a:latin typeface="Inter Light"/>
                <a:ea typeface="Inter Light"/>
                <a:cs typeface="Inter Light"/>
                <a:sym typeface="Inter Light"/>
              </a:rPr>
              <a:t> data for circularity.</a:t>
            </a:r>
            <a:endParaRPr sz="1200">
              <a:solidFill>
                <a:schemeClr val="lt1"/>
              </a:solidFill>
              <a:latin typeface="Inter Light"/>
              <a:ea typeface="Inter Light"/>
              <a:cs typeface="Inter Light"/>
              <a:sym typeface="Inter Light"/>
            </a:endParaRPr>
          </a:p>
          <a:p>
            <a:pPr indent="-304800" lvl="0" marL="457200" rtl="0" algn="l">
              <a:lnSpc>
                <a:spcPct val="115000"/>
              </a:lnSpc>
              <a:spcBef>
                <a:spcPts val="0"/>
              </a:spcBef>
              <a:spcAft>
                <a:spcPts val="0"/>
              </a:spcAft>
              <a:buClr>
                <a:schemeClr val="lt1"/>
              </a:buClr>
              <a:buSzPts val="1200"/>
              <a:buFont typeface="Inter Light"/>
              <a:buChar char="●"/>
            </a:pPr>
            <a:r>
              <a:rPr lang="en" sz="1200">
                <a:solidFill>
                  <a:schemeClr val="lt1"/>
                </a:solidFill>
                <a:latin typeface="Inter Light"/>
                <a:ea typeface="Inter Light"/>
                <a:cs typeface="Inter Light"/>
                <a:sym typeface="Inter Light"/>
              </a:rPr>
              <a:t>Crafting a comprehensive dashboard for real-time evaluation of materials.</a:t>
            </a:r>
            <a:endParaRPr sz="1200">
              <a:solidFill>
                <a:schemeClr val="lt1"/>
              </a:solidFill>
              <a:latin typeface="Inter Light"/>
              <a:ea typeface="Inter Light"/>
              <a:cs typeface="Inter Light"/>
              <a:sym typeface="Inter Light"/>
            </a:endParaRPr>
          </a:p>
          <a:p>
            <a:pPr indent="-304800" lvl="0" marL="457200" rtl="0" algn="l">
              <a:lnSpc>
                <a:spcPct val="115000"/>
              </a:lnSpc>
              <a:spcBef>
                <a:spcPts val="0"/>
              </a:spcBef>
              <a:spcAft>
                <a:spcPts val="0"/>
              </a:spcAft>
              <a:buClr>
                <a:schemeClr val="lt1"/>
              </a:buClr>
              <a:buSzPts val="1200"/>
              <a:buFont typeface="Inter Light"/>
              <a:buChar char="●"/>
            </a:pPr>
            <a:r>
              <a:rPr lang="en" sz="1200">
                <a:solidFill>
                  <a:schemeClr val="lt1"/>
                </a:solidFill>
                <a:latin typeface="Inter Light"/>
                <a:ea typeface="Inter Light"/>
                <a:cs typeface="Inter Light"/>
                <a:sym typeface="Inter Light"/>
              </a:rPr>
              <a:t>Establishing a decentralised system enabling protected data exchanges along the supply chain.</a:t>
            </a:r>
            <a:endParaRPr sz="1200">
              <a:solidFill>
                <a:schemeClr val="lt1"/>
              </a:solidFill>
              <a:latin typeface="Inter Light"/>
              <a:ea typeface="Inter Light"/>
              <a:cs typeface="Inter Light"/>
              <a:sym typeface="Inter Light"/>
            </a:endParaRPr>
          </a:p>
          <a:p>
            <a:pPr indent="-304800" lvl="0" marL="457200" rtl="0" algn="l">
              <a:lnSpc>
                <a:spcPct val="115000"/>
              </a:lnSpc>
              <a:spcBef>
                <a:spcPts val="0"/>
              </a:spcBef>
              <a:spcAft>
                <a:spcPts val="0"/>
              </a:spcAft>
              <a:buClr>
                <a:schemeClr val="lt1"/>
              </a:buClr>
              <a:buSzPts val="1200"/>
              <a:buFont typeface="Inter Light"/>
              <a:buChar char="●"/>
            </a:pPr>
            <a:r>
              <a:rPr lang="en" sz="1200">
                <a:solidFill>
                  <a:schemeClr val="lt1"/>
                </a:solidFill>
                <a:latin typeface="Inter Light"/>
                <a:ea typeface="Inter Light"/>
                <a:cs typeface="Inter Light"/>
                <a:sym typeface="Inter Light"/>
              </a:rPr>
              <a:t>Facilitating information updates and detailed inquiries tailored to stakeholders' needs.</a:t>
            </a:r>
            <a:endParaRPr sz="1200">
              <a:solidFill>
                <a:schemeClr val="lt1"/>
              </a:solidFill>
              <a:latin typeface="Inter Light"/>
              <a:ea typeface="Inter Light"/>
              <a:cs typeface="Inter Light"/>
              <a:sym typeface="Inter Light"/>
            </a:endParaRPr>
          </a:p>
          <a:p>
            <a:pPr indent="-304800" lvl="0" marL="457200" rtl="0" algn="l">
              <a:lnSpc>
                <a:spcPct val="115000"/>
              </a:lnSpc>
              <a:spcBef>
                <a:spcPts val="0"/>
              </a:spcBef>
              <a:spcAft>
                <a:spcPts val="0"/>
              </a:spcAft>
              <a:buClr>
                <a:schemeClr val="lt1"/>
              </a:buClr>
              <a:buSzPts val="1200"/>
              <a:buFont typeface="Inter Light"/>
              <a:buChar char="●"/>
            </a:pPr>
            <a:r>
              <a:rPr lang="en" sz="1200">
                <a:solidFill>
                  <a:schemeClr val="lt1"/>
                </a:solidFill>
                <a:latin typeface="Inter Light"/>
                <a:ea typeface="Inter Light"/>
                <a:cs typeface="Inter Light"/>
                <a:sym typeface="Inter Light"/>
              </a:rPr>
              <a:t>Developing specialised functionalities for EoL operators to optimize waste collection and sorting.</a:t>
            </a:r>
            <a:endParaRPr sz="1200">
              <a:solidFill>
                <a:schemeClr val="lt1"/>
              </a:solidFill>
              <a:latin typeface="Inter Light"/>
              <a:ea typeface="Inter Light"/>
              <a:cs typeface="Inter Light"/>
              <a:sym typeface="Inter Light"/>
            </a:endParaRPr>
          </a:p>
        </p:txBody>
      </p:sp>
      <p:sp>
        <p:nvSpPr>
          <p:cNvPr id="772" name="Google Shape;772;p52"/>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3" name="Google Shape;773;p52"/>
          <p:cNvSpPr txBox="1"/>
          <p:nvPr/>
        </p:nvSpPr>
        <p:spPr>
          <a:xfrm>
            <a:off x="566800" y="31878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Inter"/>
                <a:ea typeface="Inter"/>
                <a:cs typeface="Inter"/>
                <a:sym typeface="Inter"/>
              </a:rPr>
              <a:t>Some p</a:t>
            </a:r>
            <a:r>
              <a:rPr b="1" lang="en" sz="1300">
                <a:solidFill>
                  <a:schemeClr val="lt1"/>
                </a:solidFill>
                <a:latin typeface="Inter"/>
                <a:ea typeface="Inter"/>
                <a:cs typeface="Inter"/>
                <a:sym typeface="Inter"/>
              </a:rPr>
              <a:t>artners</a:t>
            </a:r>
            <a:endParaRPr/>
          </a:p>
        </p:txBody>
      </p:sp>
      <p:sp>
        <p:nvSpPr>
          <p:cNvPr id="774" name="Google Shape;774;p52"/>
          <p:cNvSpPr/>
          <p:nvPr/>
        </p:nvSpPr>
        <p:spPr>
          <a:xfrm>
            <a:off x="1007523" y="4781132"/>
            <a:ext cx="860400" cy="2565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5" name="Google Shape;775;p52"/>
          <p:cNvSpPr/>
          <p:nvPr/>
        </p:nvSpPr>
        <p:spPr>
          <a:xfrm>
            <a:off x="-210225" y="4758900"/>
            <a:ext cx="9360900" cy="548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6" name="Google Shape;776;p52"/>
          <p:cNvPicPr preferRelativeResize="0"/>
          <p:nvPr/>
        </p:nvPicPr>
        <p:blipFill rotWithShape="1">
          <a:blip r:embed="rId3">
            <a:alphaModFix/>
          </a:blip>
          <a:srcRect b="25206" l="7564" r="6087" t="23683"/>
          <a:stretch/>
        </p:blipFill>
        <p:spPr>
          <a:xfrm>
            <a:off x="685898" y="4831062"/>
            <a:ext cx="1174430" cy="242476"/>
          </a:xfrm>
          <a:prstGeom prst="rect">
            <a:avLst/>
          </a:prstGeom>
          <a:noFill/>
          <a:ln>
            <a:noFill/>
          </a:ln>
        </p:spPr>
      </p:pic>
      <p:pic>
        <p:nvPicPr>
          <p:cNvPr id="777" name="Google Shape;777;p52"/>
          <p:cNvPicPr preferRelativeResize="0"/>
          <p:nvPr/>
        </p:nvPicPr>
        <p:blipFill rotWithShape="1">
          <a:blip r:embed="rId4">
            <a:alphaModFix/>
          </a:blip>
          <a:srcRect b="0" l="0" r="0" t="0"/>
          <a:stretch/>
        </p:blipFill>
        <p:spPr>
          <a:xfrm>
            <a:off x="7890612" y="4817806"/>
            <a:ext cx="778188" cy="268987"/>
          </a:xfrm>
          <a:prstGeom prst="rect">
            <a:avLst/>
          </a:prstGeom>
          <a:noFill/>
          <a:ln>
            <a:noFill/>
          </a:ln>
        </p:spPr>
      </p:pic>
      <p:sp>
        <p:nvSpPr>
          <p:cNvPr id="778" name="Google Shape;778;p52"/>
          <p:cNvSpPr/>
          <p:nvPr/>
        </p:nvSpPr>
        <p:spPr>
          <a:xfrm>
            <a:off x="685800" y="3654700"/>
            <a:ext cx="7983000" cy="737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79" name="Google Shape;779;p52"/>
          <p:cNvPicPr preferRelativeResize="0"/>
          <p:nvPr/>
        </p:nvPicPr>
        <p:blipFill rotWithShape="1">
          <a:blip r:embed="rId5">
            <a:alphaModFix/>
          </a:blip>
          <a:srcRect b="0" l="13050" r="12499" t="0"/>
          <a:stretch/>
        </p:blipFill>
        <p:spPr>
          <a:xfrm>
            <a:off x="7734757" y="3689313"/>
            <a:ext cx="884204" cy="668173"/>
          </a:xfrm>
          <a:prstGeom prst="rect">
            <a:avLst/>
          </a:prstGeom>
          <a:noFill/>
          <a:ln>
            <a:noFill/>
          </a:ln>
        </p:spPr>
      </p:pic>
      <p:pic>
        <p:nvPicPr>
          <p:cNvPr id="780" name="Google Shape;780;p52"/>
          <p:cNvPicPr preferRelativeResize="0"/>
          <p:nvPr/>
        </p:nvPicPr>
        <p:blipFill rotWithShape="1">
          <a:blip r:embed="rId6">
            <a:alphaModFix/>
          </a:blip>
          <a:srcRect b="0" l="0" r="0" t="0"/>
          <a:stretch/>
        </p:blipFill>
        <p:spPr>
          <a:xfrm>
            <a:off x="4226719" y="4831062"/>
            <a:ext cx="901158" cy="242476"/>
          </a:xfrm>
          <a:prstGeom prst="rect">
            <a:avLst/>
          </a:prstGeom>
          <a:noFill/>
          <a:ln>
            <a:noFill/>
          </a:ln>
        </p:spPr>
      </p:pic>
      <p:pic>
        <p:nvPicPr>
          <p:cNvPr id="781" name="Google Shape;781;p52" title="BIOG3D.png"/>
          <p:cNvPicPr preferRelativeResize="0"/>
          <p:nvPr/>
        </p:nvPicPr>
        <p:blipFill rotWithShape="1">
          <a:blip r:embed="rId7">
            <a:alphaModFix/>
          </a:blip>
          <a:srcRect b="27866" l="0" r="0" t="25688"/>
          <a:stretch/>
        </p:blipFill>
        <p:spPr>
          <a:xfrm>
            <a:off x="4327225" y="3792962"/>
            <a:ext cx="992350" cy="460875"/>
          </a:xfrm>
          <a:prstGeom prst="rect">
            <a:avLst/>
          </a:prstGeom>
          <a:noFill/>
          <a:ln>
            <a:noFill/>
          </a:ln>
        </p:spPr>
      </p:pic>
      <p:pic>
        <p:nvPicPr>
          <p:cNvPr id="782" name="Google Shape;782;p52" title="aimen.png"/>
          <p:cNvPicPr preferRelativeResize="0"/>
          <p:nvPr/>
        </p:nvPicPr>
        <p:blipFill rotWithShape="1">
          <a:blip r:embed="rId8">
            <a:alphaModFix/>
          </a:blip>
          <a:srcRect b="25372" l="0" r="0" t="28182"/>
          <a:stretch/>
        </p:blipFill>
        <p:spPr>
          <a:xfrm>
            <a:off x="5416538" y="3792962"/>
            <a:ext cx="992350" cy="460875"/>
          </a:xfrm>
          <a:prstGeom prst="rect">
            <a:avLst/>
          </a:prstGeom>
          <a:noFill/>
          <a:ln>
            <a:noFill/>
          </a:ln>
        </p:spPr>
      </p:pic>
      <p:pic>
        <p:nvPicPr>
          <p:cNvPr id="783" name="Google Shape;783;p52" title="inegi.png"/>
          <p:cNvPicPr preferRelativeResize="0"/>
          <p:nvPr/>
        </p:nvPicPr>
        <p:blipFill rotWithShape="1">
          <a:blip r:embed="rId9">
            <a:alphaModFix/>
          </a:blip>
          <a:srcRect b="30117" l="0" r="0" t="32667"/>
          <a:stretch/>
        </p:blipFill>
        <p:spPr>
          <a:xfrm>
            <a:off x="6582075" y="3838750"/>
            <a:ext cx="992350" cy="369300"/>
          </a:xfrm>
          <a:prstGeom prst="rect">
            <a:avLst/>
          </a:prstGeom>
          <a:noFill/>
          <a:ln>
            <a:noFill/>
          </a:ln>
        </p:spPr>
      </p:pic>
      <p:pic>
        <p:nvPicPr>
          <p:cNvPr id="784" name="Google Shape;784;p52" title="BT.png"/>
          <p:cNvPicPr preferRelativeResize="0"/>
          <p:nvPr/>
        </p:nvPicPr>
        <p:blipFill rotWithShape="1">
          <a:blip r:embed="rId10">
            <a:alphaModFix/>
          </a:blip>
          <a:srcRect b="16974" l="0" r="0" t="15694"/>
          <a:stretch/>
        </p:blipFill>
        <p:spPr>
          <a:xfrm>
            <a:off x="2221250" y="3689325"/>
            <a:ext cx="992350" cy="668150"/>
          </a:xfrm>
          <a:prstGeom prst="rect">
            <a:avLst/>
          </a:prstGeom>
          <a:noFill/>
          <a:ln>
            <a:noFill/>
          </a:ln>
        </p:spPr>
      </p:pic>
      <p:pic>
        <p:nvPicPr>
          <p:cNvPr id="785" name="Google Shape;785;p52" title="dallara.png"/>
          <p:cNvPicPr preferRelativeResize="0"/>
          <p:nvPr/>
        </p:nvPicPr>
        <p:blipFill rotWithShape="1">
          <a:blip r:embed="rId11">
            <a:alphaModFix/>
          </a:blip>
          <a:srcRect b="28543" l="0" r="0" t="32670"/>
          <a:stretch/>
        </p:blipFill>
        <p:spPr>
          <a:xfrm>
            <a:off x="730400" y="3749050"/>
            <a:ext cx="1414659" cy="548700"/>
          </a:xfrm>
          <a:prstGeom prst="rect">
            <a:avLst/>
          </a:prstGeom>
          <a:noFill/>
          <a:ln>
            <a:noFill/>
          </a:ln>
        </p:spPr>
      </p:pic>
      <p:pic>
        <p:nvPicPr>
          <p:cNvPr id="786" name="Google Shape;786;p52" title="efw.png"/>
          <p:cNvPicPr preferRelativeResize="0"/>
          <p:nvPr/>
        </p:nvPicPr>
        <p:blipFill rotWithShape="1">
          <a:blip r:embed="rId12">
            <a:alphaModFix/>
          </a:blip>
          <a:srcRect b="32602" l="0" r="0" t="30736"/>
          <a:stretch/>
        </p:blipFill>
        <p:spPr>
          <a:xfrm>
            <a:off x="3234363" y="3841495"/>
            <a:ext cx="992350" cy="3638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p53" title="Screenshot 2025-04-04 at 11.16.45.png"/>
          <p:cNvPicPr preferRelativeResize="0"/>
          <p:nvPr/>
        </p:nvPicPr>
        <p:blipFill rotWithShape="1">
          <a:blip r:embed="rId3">
            <a:alphaModFix/>
          </a:blip>
          <a:srcRect b="0" l="0" r="0" t="0"/>
          <a:stretch/>
        </p:blipFill>
        <p:spPr>
          <a:xfrm>
            <a:off x="1139875" y="1505175"/>
            <a:ext cx="1750913" cy="1800867"/>
          </a:xfrm>
          <a:prstGeom prst="rect">
            <a:avLst/>
          </a:prstGeom>
          <a:noFill/>
          <a:ln>
            <a:noFill/>
          </a:ln>
        </p:spPr>
      </p:pic>
      <p:pic>
        <p:nvPicPr>
          <p:cNvPr descr="Google Shape;163;p30" id="792" name="Google Shape;792;p53"/>
          <p:cNvPicPr preferRelativeResize="0"/>
          <p:nvPr/>
        </p:nvPicPr>
        <p:blipFill rotWithShape="1">
          <a:blip r:embed="rId4">
            <a:alphaModFix/>
          </a:blip>
          <a:srcRect b="5221" l="16616" r="21841" t="63643"/>
          <a:stretch/>
        </p:blipFill>
        <p:spPr>
          <a:xfrm>
            <a:off x="122925" y="2347750"/>
            <a:ext cx="919175" cy="702145"/>
          </a:xfrm>
          <a:prstGeom prst="rect">
            <a:avLst/>
          </a:prstGeom>
          <a:noFill/>
          <a:ln>
            <a:noFill/>
          </a:ln>
        </p:spPr>
      </p:pic>
      <p:pic>
        <p:nvPicPr>
          <p:cNvPr descr="Google Shape;164;p30" id="793" name="Google Shape;793;p53"/>
          <p:cNvPicPr preferRelativeResize="0"/>
          <p:nvPr/>
        </p:nvPicPr>
        <p:blipFill rotWithShape="1">
          <a:blip r:embed="rId5">
            <a:alphaModFix/>
          </a:blip>
          <a:srcRect b="0" l="0" r="0" t="0"/>
          <a:stretch/>
        </p:blipFill>
        <p:spPr>
          <a:xfrm rot="-6921194">
            <a:off x="535214" y="2589141"/>
            <a:ext cx="197930" cy="197935"/>
          </a:xfrm>
          <a:prstGeom prst="rect">
            <a:avLst/>
          </a:prstGeom>
          <a:noFill/>
          <a:ln>
            <a:noFill/>
          </a:ln>
        </p:spPr>
      </p:pic>
      <p:sp>
        <p:nvSpPr>
          <p:cNvPr id="794" name="Google Shape;794;p53"/>
          <p:cNvSpPr/>
          <p:nvPr/>
        </p:nvSpPr>
        <p:spPr>
          <a:xfrm rot="-5400000">
            <a:off x="607242" y="2122706"/>
            <a:ext cx="585576" cy="460512"/>
          </a:xfrm>
          <a:custGeom>
            <a:rect b="b" l="l" r="r" t="t"/>
            <a:pathLst>
              <a:path extrusionOk="0" h="21600" w="21600">
                <a:moveTo>
                  <a:pt x="0" y="0"/>
                </a:moveTo>
                <a:lnTo>
                  <a:pt x="21600" y="0"/>
                </a:lnTo>
                <a:lnTo>
                  <a:pt x="21600" y="21600"/>
                </a:lnTo>
              </a:path>
            </a:pathLst>
          </a:custGeom>
          <a:noFill/>
          <a:ln cap="flat" cmpd="sng" w="19050">
            <a:solidFill>
              <a:srgbClr val="00DF9A"/>
            </a:solidFill>
            <a:prstDash val="solid"/>
            <a:round/>
            <a:headEnd len="sm" w="sm" type="none"/>
            <a:tailEnd len="med" w="med" type="stealth"/>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5" name="Google Shape;795;p53" title="Final demo.png"/>
          <p:cNvPicPr preferRelativeResize="0"/>
          <p:nvPr/>
        </p:nvPicPr>
        <p:blipFill>
          <a:blip r:embed="rId6">
            <a:alphaModFix/>
          </a:blip>
          <a:stretch>
            <a:fillRect/>
          </a:stretch>
        </p:blipFill>
        <p:spPr>
          <a:xfrm>
            <a:off x="2981100" y="1082737"/>
            <a:ext cx="6162898" cy="3466639"/>
          </a:xfrm>
          <a:prstGeom prst="rect">
            <a:avLst/>
          </a:prstGeom>
          <a:noFill/>
          <a:ln>
            <a:noFill/>
          </a:ln>
        </p:spPr>
      </p:pic>
      <p:sp>
        <p:nvSpPr>
          <p:cNvPr id="796" name="Google Shape;796;p53"/>
          <p:cNvSpPr/>
          <p:nvPr/>
        </p:nvSpPr>
        <p:spPr>
          <a:xfrm rot="-5400000">
            <a:off x="1676396" y="1397004"/>
            <a:ext cx="1371600" cy="1244592"/>
          </a:xfrm>
          <a:custGeom>
            <a:rect b="b" l="l" r="r" t="t"/>
            <a:pathLst>
              <a:path extrusionOk="0" h="21600" w="21600">
                <a:moveTo>
                  <a:pt x="0" y="0"/>
                </a:moveTo>
                <a:lnTo>
                  <a:pt x="21600" y="0"/>
                </a:lnTo>
                <a:lnTo>
                  <a:pt x="21600" y="21600"/>
                </a:lnTo>
                <a:lnTo>
                  <a:pt x="21453" y="21600"/>
                </a:lnTo>
              </a:path>
            </a:pathLst>
          </a:custGeom>
          <a:noFill/>
          <a:ln cap="flat" cmpd="sng" w="19050">
            <a:solidFill>
              <a:srgbClr val="00DF9A"/>
            </a:solidFill>
            <a:prstDash val="solid"/>
            <a:round/>
            <a:headEnd len="sm" w="sm" type="none"/>
            <a:tailEnd len="med" w="med" type="stealth"/>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53"/>
          <p:cNvSpPr txBox="1"/>
          <p:nvPr/>
        </p:nvSpPr>
        <p:spPr>
          <a:xfrm>
            <a:off x="502375" y="3710425"/>
            <a:ext cx="2088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chemeClr val="lt1"/>
                </a:solidFill>
              </a:rPr>
              <a:t>Tubular shaft from EoL automotive parts</a:t>
            </a:r>
            <a:endParaRPr b="0" i="0" sz="1400" u="none" cap="none" strike="noStrike">
              <a:solidFill>
                <a:schemeClr val="lt1"/>
              </a:solidFill>
              <a:latin typeface="Inter"/>
              <a:ea typeface="Inter"/>
              <a:cs typeface="Inter"/>
              <a:sym typeface="Inter"/>
            </a:endParaRPr>
          </a:p>
        </p:txBody>
      </p:sp>
      <p:sp>
        <p:nvSpPr>
          <p:cNvPr id="798" name="Google Shape;798;p53"/>
          <p:cNvSpPr txBox="1"/>
          <p:nvPr/>
        </p:nvSpPr>
        <p:spPr>
          <a:xfrm>
            <a:off x="303676" y="518489"/>
            <a:ext cx="3348600" cy="477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chemeClr val="lt1"/>
              </a:buClr>
              <a:buSzPts val="1900"/>
              <a:buFont typeface="Inter"/>
              <a:buNone/>
            </a:pPr>
            <a:r>
              <a:rPr b="1" lang="en" sz="1900">
                <a:solidFill>
                  <a:schemeClr val="lt1"/>
                </a:solidFill>
                <a:latin typeface="Inter"/>
                <a:ea typeface="Inter"/>
                <a:cs typeface="Inter"/>
                <a:sym typeface="Inter"/>
              </a:rPr>
              <a:t>Tubular shaft</a:t>
            </a:r>
            <a:r>
              <a:rPr b="1" i="0" lang="en" sz="1900" u="none" cap="none" strike="noStrike">
                <a:solidFill>
                  <a:schemeClr val="lt1"/>
                </a:solidFill>
                <a:latin typeface="Inter"/>
                <a:ea typeface="Inter"/>
                <a:cs typeface="Inter"/>
                <a:sym typeface="Inter"/>
              </a:rPr>
              <a:t> traceability</a:t>
            </a:r>
            <a:endParaRPr/>
          </a:p>
        </p:txBody>
      </p:sp>
      <p:sp>
        <p:nvSpPr>
          <p:cNvPr id="799" name="Google Shape;799;p53"/>
          <p:cNvSpPr txBox="1"/>
          <p:nvPr/>
        </p:nvSpPr>
        <p:spPr>
          <a:xfrm>
            <a:off x="303677" y="291535"/>
            <a:ext cx="3939000" cy="369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chemeClr val="accent4"/>
              </a:buClr>
              <a:buSzPts val="1200"/>
              <a:buFont typeface="Inter Light"/>
              <a:buNone/>
            </a:pPr>
            <a:r>
              <a:rPr lang="en" sz="1200">
                <a:solidFill>
                  <a:schemeClr val="accent4"/>
                </a:solidFill>
                <a:latin typeface="Inter Light"/>
                <a:ea typeface="Inter Light"/>
                <a:cs typeface="Inter Light"/>
                <a:sym typeface="Inter Light"/>
              </a:rPr>
              <a:t>EuReComp</a:t>
            </a:r>
            <a:r>
              <a:rPr b="0" i="0" lang="en" sz="1200" u="none" cap="none" strike="noStrike">
                <a:solidFill>
                  <a:schemeClr val="accent4"/>
                </a:solidFill>
                <a:latin typeface="Inter Light"/>
                <a:ea typeface="Inter Light"/>
                <a:cs typeface="Inter Light"/>
                <a:sym typeface="Inter Light"/>
              </a:rPr>
              <a:t> – </a:t>
            </a:r>
            <a:r>
              <a:rPr lang="en" sz="1200">
                <a:solidFill>
                  <a:schemeClr val="accent4"/>
                </a:solidFill>
                <a:latin typeface="Inter Light"/>
                <a:ea typeface="Inter Light"/>
                <a:cs typeface="Inter Light"/>
                <a:sym typeface="Inter Light"/>
              </a:rPr>
              <a:t>Remanufacture use case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54"/>
          <p:cNvSpPr txBox="1"/>
          <p:nvPr/>
        </p:nvSpPr>
        <p:spPr>
          <a:xfrm>
            <a:off x="685800" y="2546150"/>
            <a:ext cx="1083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a:solidFill>
                  <a:schemeClr val="lt1"/>
                </a:solidFill>
              </a:rPr>
              <a:t>PV panel from EoL wind turbines</a:t>
            </a:r>
            <a:endParaRPr b="0" i="0" sz="1400" u="none" cap="none" strike="noStrike">
              <a:solidFill>
                <a:schemeClr val="lt1"/>
              </a:solidFill>
              <a:latin typeface="Inter"/>
              <a:ea typeface="Inter"/>
              <a:cs typeface="Inter"/>
              <a:sym typeface="Inter"/>
            </a:endParaRPr>
          </a:p>
        </p:txBody>
      </p:sp>
      <p:pic>
        <p:nvPicPr>
          <p:cNvPr id="805" name="Google Shape;805;p54" title="PV final demo.png"/>
          <p:cNvPicPr preferRelativeResize="0"/>
          <p:nvPr/>
        </p:nvPicPr>
        <p:blipFill>
          <a:blip r:embed="rId3">
            <a:alphaModFix/>
          </a:blip>
          <a:stretch>
            <a:fillRect/>
          </a:stretch>
        </p:blipFill>
        <p:spPr>
          <a:xfrm>
            <a:off x="1769778" y="995499"/>
            <a:ext cx="7374223" cy="4148001"/>
          </a:xfrm>
          <a:prstGeom prst="rect">
            <a:avLst/>
          </a:prstGeom>
          <a:noFill/>
          <a:ln>
            <a:noFill/>
          </a:ln>
        </p:spPr>
      </p:pic>
      <p:sp>
        <p:nvSpPr>
          <p:cNvPr id="806" name="Google Shape;806;p54"/>
          <p:cNvSpPr txBox="1"/>
          <p:nvPr/>
        </p:nvSpPr>
        <p:spPr>
          <a:xfrm>
            <a:off x="303676" y="518489"/>
            <a:ext cx="3348600" cy="477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chemeClr val="lt1"/>
              </a:buClr>
              <a:buSzPts val="1900"/>
              <a:buFont typeface="Inter"/>
              <a:buNone/>
            </a:pPr>
            <a:r>
              <a:rPr b="1" lang="en" sz="1900">
                <a:solidFill>
                  <a:schemeClr val="lt1"/>
                </a:solidFill>
                <a:latin typeface="Inter"/>
                <a:ea typeface="Inter"/>
                <a:cs typeface="Inter"/>
                <a:sym typeface="Inter"/>
              </a:rPr>
              <a:t>PV panel</a:t>
            </a:r>
            <a:r>
              <a:rPr b="1" i="0" lang="en" sz="1900" u="none" cap="none" strike="noStrike">
                <a:solidFill>
                  <a:schemeClr val="lt1"/>
                </a:solidFill>
                <a:latin typeface="Inter"/>
                <a:ea typeface="Inter"/>
                <a:cs typeface="Inter"/>
                <a:sym typeface="Inter"/>
              </a:rPr>
              <a:t> traceability</a:t>
            </a:r>
            <a:endParaRPr/>
          </a:p>
        </p:txBody>
      </p:sp>
      <p:sp>
        <p:nvSpPr>
          <p:cNvPr id="807" name="Google Shape;807;p54"/>
          <p:cNvSpPr txBox="1"/>
          <p:nvPr/>
        </p:nvSpPr>
        <p:spPr>
          <a:xfrm>
            <a:off x="303677" y="291535"/>
            <a:ext cx="3939000" cy="369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chemeClr val="accent4"/>
              </a:buClr>
              <a:buSzPts val="1200"/>
              <a:buFont typeface="Inter Light"/>
              <a:buNone/>
            </a:pPr>
            <a:r>
              <a:rPr lang="en" sz="1200">
                <a:solidFill>
                  <a:schemeClr val="accent4"/>
                </a:solidFill>
                <a:latin typeface="Inter Light"/>
                <a:ea typeface="Inter Light"/>
                <a:cs typeface="Inter Light"/>
                <a:sym typeface="Inter Light"/>
              </a:rPr>
              <a:t>EuReComp</a:t>
            </a:r>
            <a:r>
              <a:rPr b="0" i="0" lang="en" sz="1200" u="none" cap="none" strike="noStrike">
                <a:solidFill>
                  <a:schemeClr val="accent4"/>
                </a:solidFill>
                <a:latin typeface="Inter Light"/>
                <a:ea typeface="Inter Light"/>
                <a:cs typeface="Inter Light"/>
                <a:sym typeface="Inter Light"/>
              </a:rPr>
              <a:t> – </a:t>
            </a:r>
            <a:r>
              <a:rPr lang="en" sz="1200">
                <a:solidFill>
                  <a:schemeClr val="accent4"/>
                </a:solidFill>
                <a:latin typeface="Inter Light"/>
                <a:ea typeface="Inter Light"/>
                <a:cs typeface="Inter Light"/>
                <a:sym typeface="Inter Light"/>
              </a:rPr>
              <a:t>Reuse use case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55"/>
          <p:cNvSpPr txBox="1"/>
          <p:nvPr/>
        </p:nvSpPr>
        <p:spPr>
          <a:xfrm>
            <a:off x="2177400" y="1570200"/>
            <a:ext cx="4789200" cy="2003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4000">
                <a:solidFill>
                  <a:schemeClr val="lt1"/>
                </a:solidFill>
                <a:latin typeface="Inter"/>
                <a:ea typeface="Inter"/>
                <a:cs typeface="Inter"/>
                <a:sym typeface="Inter"/>
              </a:rPr>
              <a:t>Roundtable discussion</a:t>
            </a:r>
            <a:endParaRPr b="1" sz="4000">
              <a:solidFill>
                <a:srgbClr val="FFFFFF"/>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6"/>
          <p:cNvSpPr txBox="1"/>
          <p:nvPr/>
        </p:nvSpPr>
        <p:spPr>
          <a:xfrm>
            <a:off x="2177400" y="1570200"/>
            <a:ext cx="4789200" cy="2003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4000">
                <a:solidFill>
                  <a:schemeClr val="lt1"/>
                </a:solidFill>
                <a:latin typeface="Inter"/>
                <a:ea typeface="Inter"/>
                <a:cs typeface="Inter"/>
                <a:sym typeface="Inter"/>
              </a:rPr>
              <a:t>Questions</a:t>
            </a:r>
            <a:endParaRPr b="1" sz="4000">
              <a:solidFill>
                <a:srgbClr val="FFFFFF"/>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2"/>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Content</a:t>
            </a:r>
            <a:endParaRPr/>
          </a:p>
        </p:txBody>
      </p:sp>
      <p:sp>
        <p:nvSpPr>
          <p:cNvPr id="601" name="Google Shape;601;p42"/>
          <p:cNvSpPr txBox="1"/>
          <p:nvPr>
            <p:ph type="title"/>
          </p:nvPr>
        </p:nvSpPr>
        <p:spPr>
          <a:xfrm>
            <a:off x="580125" y="518509"/>
            <a:ext cx="79839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Content Overview</a:t>
            </a:r>
            <a:endParaRPr/>
          </a:p>
        </p:txBody>
      </p:sp>
      <p:sp>
        <p:nvSpPr>
          <p:cNvPr id="602" name="Google Shape;602;p42"/>
          <p:cNvSpPr txBox="1"/>
          <p:nvPr/>
        </p:nvSpPr>
        <p:spPr>
          <a:xfrm>
            <a:off x="566800" y="1033125"/>
            <a:ext cx="7781700" cy="10752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chemeClr val="lt1"/>
              </a:buClr>
              <a:buSzPts val="1300"/>
              <a:buFont typeface="Inter Light"/>
              <a:buChar char="●"/>
            </a:pPr>
            <a:r>
              <a:rPr lang="en" sz="1300">
                <a:solidFill>
                  <a:schemeClr val="lt1"/>
                </a:solidFill>
                <a:latin typeface="Inter Light"/>
                <a:ea typeface="Inter Light"/>
                <a:cs typeface="Inter Light"/>
                <a:sym typeface="Inter Light"/>
              </a:rPr>
              <a:t>Circularise overview</a:t>
            </a:r>
            <a:endParaRPr sz="1300">
              <a:solidFill>
                <a:schemeClr val="lt1"/>
              </a:solidFill>
              <a:latin typeface="Inter Light"/>
              <a:ea typeface="Inter Light"/>
              <a:cs typeface="Inter Light"/>
              <a:sym typeface="Inter Light"/>
            </a:endParaRPr>
          </a:p>
          <a:p>
            <a:pPr indent="-311150" lvl="0" marL="457200" rtl="0" algn="l">
              <a:lnSpc>
                <a:spcPct val="115000"/>
              </a:lnSpc>
              <a:spcBef>
                <a:spcPts val="0"/>
              </a:spcBef>
              <a:spcAft>
                <a:spcPts val="0"/>
              </a:spcAft>
              <a:buClr>
                <a:schemeClr val="lt1"/>
              </a:buClr>
              <a:buSzPts val="1300"/>
              <a:buFont typeface="Inter Light"/>
              <a:buChar char="●"/>
            </a:pPr>
            <a:r>
              <a:rPr lang="en" sz="1300">
                <a:solidFill>
                  <a:schemeClr val="lt1"/>
                </a:solidFill>
                <a:latin typeface="Inter Light"/>
                <a:ea typeface="Inter Light"/>
                <a:cs typeface="Inter Light"/>
                <a:sym typeface="Inter Light"/>
              </a:rPr>
              <a:t>About the EuReComp EU project </a:t>
            </a:r>
            <a:endParaRPr sz="1300">
              <a:solidFill>
                <a:schemeClr val="lt1"/>
              </a:solidFill>
              <a:latin typeface="Inter Light"/>
              <a:ea typeface="Inter Light"/>
              <a:cs typeface="Inter Light"/>
              <a:sym typeface="Inter Light"/>
            </a:endParaRPr>
          </a:p>
          <a:p>
            <a:pPr indent="-311150" lvl="0" marL="457200" rtl="0" algn="l">
              <a:lnSpc>
                <a:spcPct val="115000"/>
              </a:lnSpc>
              <a:spcBef>
                <a:spcPts val="0"/>
              </a:spcBef>
              <a:spcAft>
                <a:spcPts val="0"/>
              </a:spcAft>
              <a:buClr>
                <a:schemeClr val="lt1"/>
              </a:buClr>
              <a:buSzPts val="1300"/>
              <a:buFont typeface="Inter Light"/>
              <a:buChar char="●"/>
            </a:pPr>
            <a:r>
              <a:rPr lang="en" sz="1300">
                <a:solidFill>
                  <a:schemeClr val="lt1"/>
                </a:solidFill>
                <a:latin typeface="Inter Light"/>
                <a:ea typeface="Inter Light"/>
                <a:cs typeface="Inter Light"/>
                <a:sym typeface="Inter Light"/>
              </a:rPr>
              <a:t>Roundtable discussion</a:t>
            </a:r>
            <a:endParaRPr sz="1300">
              <a:solidFill>
                <a:schemeClr val="lt1"/>
              </a:solidFill>
              <a:latin typeface="Inter Light"/>
              <a:ea typeface="Inter Light"/>
              <a:cs typeface="Inter Light"/>
              <a:sym typeface="Inter Light"/>
            </a:endParaRPr>
          </a:p>
          <a:p>
            <a:pPr indent="-311150" lvl="0" marL="457200" rtl="0" algn="l">
              <a:lnSpc>
                <a:spcPct val="115000"/>
              </a:lnSpc>
              <a:spcBef>
                <a:spcPts val="0"/>
              </a:spcBef>
              <a:spcAft>
                <a:spcPts val="0"/>
              </a:spcAft>
              <a:buClr>
                <a:schemeClr val="lt1"/>
              </a:buClr>
              <a:buSzPts val="1300"/>
              <a:buFont typeface="Inter Light"/>
              <a:buChar char="●"/>
            </a:pPr>
            <a:r>
              <a:rPr lang="en" sz="1300">
                <a:solidFill>
                  <a:schemeClr val="lt1"/>
                </a:solidFill>
                <a:latin typeface="Inter Light"/>
                <a:ea typeface="Inter Light"/>
                <a:cs typeface="Inter Light"/>
                <a:sym typeface="Inter Light"/>
              </a:rPr>
              <a:t>Questions</a:t>
            </a:r>
            <a:endParaRPr sz="1300">
              <a:solidFill>
                <a:schemeClr val="lt1"/>
              </a:solidFill>
              <a:latin typeface="Inter Light"/>
              <a:ea typeface="Inter Light"/>
              <a:cs typeface="Inter Light"/>
              <a:sym typeface="Inter Light"/>
            </a:endParaRPr>
          </a:p>
        </p:txBody>
      </p:sp>
      <p:sp>
        <p:nvSpPr>
          <p:cNvPr id="603" name="Google Shape;603;p42"/>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4" name="Google Shape;604;p42"/>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5" name="Google Shape;605;p42"/>
          <p:cNvSpPr/>
          <p:nvPr/>
        </p:nvSpPr>
        <p:spPr>
          <a:xfrm>
            <a:off x="-362625" y="4607550"/>
            <a:ext cx="9513300" cy="73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6" name="Google Shape;606;p42"/>
          <p:cNvPicPr preferRelativeResize="0"/>
          <p:nvPr/>
        </p:nvPicPr>
        <p:blipFill rotWithShape="1">
          <a:blip r:embed="rId3">
            <a:alphaModFix/>
          </a:blip>
          <a:srcRect b="25206" l="7564" r="6087" t="23683"/>
          <a:stretch/>
        </p:blipFill>
        <p:spPr>
          <a:xfrm>
            <a:off x="686075" y="4696749"/>
            <a:ext cx="1612386" cy="332902"/>
          </a:xfrm>
          <a:prstGeom prst="rect">
            <a:avLst/>
          </a:prstGeom>
          <a:noFill/>
          <a:ln>
            <a:noFill/>
          </a:ln>
        </p:spPr>
      </p:pic>
      <p:pic>
        <p:nvPicPr>
          <p:cNvPr id="607" name="Google Shape;607;p42"/>
          <p:cNvPicPr preferRelativeResize="0"/>
          <p:nvPr/>
        </p:nvPicPr>
        <p:blipFill rotWithShape="1">
          <a:blip r:embed="rId4">
            <a:alphaModFix/>
          </a:blip>
          <a:srcRect b="0" l="0" r="0" t="0"/>
          <a:stretch/>
        </p:blipFill>
        <p:spPr>
          <a:xfrm>
            <a:off x="7363694" y="4673875"/>
            <a:ext cx="1068381" cy="369300"/>
          </a:xfrm>
          <a:prstGeom prst="rect">
            <a:avLst/>
          </a:prstGeom>
          <a:noFill/>
          <a:ln>
            <a:noFill/>
          </a:ln>
        </p:spPr>
      </p:pic>
      <p:pic>
        <p:nvPicPr>
          <p:cNvPr id="608" name="Google Shape;608;p42"/>
          <p:cNvPicPr preferRelativeResize="0"/>
          <p:nvPr/>
        </p:nvPicPr>
        <p:blipFill rotWithShape="1">
          <a:blip r:embed="rId5">
            <a:alphaModFix/>
          </a:blip>
          <a:srcRect b="0" l="0" r="0" t="0"/>
          <a:stretch/>
        </p:blipFill>
        <p:spPr>
          <a:xfrm>
            <a:off x="4212474" y="4696754"/>
            <a:ext cx="1237208" cy="3329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3"/>
          <p:cNvSpPr txBox="1"/>
          <p:nvPr>
            <p:ph type="title"/>
          </p:nvPr>
        </p:nvSpPr>
        <p:spPr>
          <a:xfrm>
            <a:off x="580125" y="518500"/>
            <a:ext cx="46872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The speakers</a:t>
            </a:r>
            <a:endParaRPr/>
          </a:p>
        </p:txBody>
      </p:sp>
      <p:sp>
        <p:nvSpPr>
          <p:cNvPr id="614" name="Google Shape;614;p43"/>
          <p:cNvSpPr txBox="1"/>
          <p:nvPr>
            <p:ph idx="2" type="title"/>
          </p:nvPr>
        </p:nvSpPr>
        <p:spPr>
          <a:xfrm>
            <a:off x="580125" y="291525"/>
            <a:ext cx="61032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Round table</a:t>
            </a:r>
            <a:endParaRPr/>
          </a:p>
        </p:txBody>
      </p:sp>
      <p:sp>
        <p:nvSpPr>
          <p:cNvPr id="615" name="Google Shape;615;p43"/>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6" name="Google Shape;616;p43"/>
          <p:cNvSpPr/>
          <p:nvPr/>
        </p:nvSpPr>
        <p:spPr>
          <a:xfrm>
            <a:off x="-197525" y="4607550"/>
            <a:ext cx="9348300" cy="712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7" name="Google Shape;617;p43"/>
          <p:cNvPicPr preferRelativeResize="0"/>
          <p:nvPr/>
        </p:nvPicPr>
        <p:blipFill rotWithShape="1">
          <a:blip r:embed="rId3">
            <a:alphaModFix/>
          </a:blip>
          <a:srcRect b="25206" l="7564" r="6087" t="23683"/>
          <a:stretch/>
        </p:blipFill>
        <p:spPr>
          <a:xfrm>
            <a:off x="686075" y="4696749"/>
            <a:ext cx="1612386" cy="332902"/>
          </a:xfrm>
          <a:prstGeom prst="rect">
            <a:avLst/>
          </a:prstGeom>
          <a:noFill/>
          <a:ln>
            <a:noFill/>
          </a:ln>
        </p:spPr>
      </p:pic>
      <p:pic>
        <p:nvPicPr>
          <p:cNvPr id="618" name="Google Shape;618;p43"/>
          <p:cNvPicPr preferRelativeResize="0"/>
          <p:nvPr/>
        </p:nvPicPr>
        <p:blipFill rotWithShape="1">
          <a:blip r:embed="rId4">
            <a:alphaModFix/>
          </a:blip>
          <a:srcRect b="0" l="0" r="0" t="0"/>
          <a:stretch/>
        </p:blipFill>
        <p:spPr>
          <a:xfrm>
            <a:off x="7363694" y="4673875"/>
            <a:ext cx="1068381" cy="369300"/>
          </a:xfrm>
          <a:prstGeom prst="rect">
            <a:avLst/>
          </a:prstGeom>
          <a:noFill/>
          <a:ln>
            <a:noFill/>
          </a:ln>
        </p:spPr>
      </p:pic>
      <p:pic>
        <p:nvPicPr>
          <p:cNvPr id="619" name="Google Shape;619;p43"/>
          <p:cNvPicPr preferRelativeResize="0"/>
          <p:nvPr/>
        </p:nvPicPr>
        <p:blipFill rotWithShape="1">
          <a:blip r:embed="rId5">
            <a:alphaModFix/>
          </a:blip>
          <a:srcRect b="0" l="0" r="0" t="0"/>
          <a:stretch/>
        </p:blipFill>
        <p:spPr>
          <a:xfrm>
            <a:off x="4212474" y="4696754"/>
            <a:ext cx="1237208" cy="332902"/>
          </a:xfrm>
          <a:prstGeom prst="rect">
            <a:avLst/>
          </a:prstGeom>
          <a:noFill/>
          <a:ln>
            <a:noFill/>
          </a:ln>
        </p:spPr>
      </p:pic>
      <p:sp>
        <p:nvSpPr>
          <p:cNvPr id="620" name="Google Shape;620;p43"/>
          <p:cNvSpPr txBox="1"/>
          <p:nvPr/>
        </p:nvSpPr>
        <p:spPr>
          <a:xfrm>
            <a:off x="852950" y="1193463"/>
            <a:ext cx="1095600" cy="20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lang="en" sz="900">
                <a:solidFill>
                  <a:srgbClr val="00DF9A"/>
                </a:solidFill>
                <a:latin typeface="Inter"/>
                <a:ea typeface="Inter"/>
                <a:cs typeface="Inter"/>
                <a:sym typeface="Inter"/>
              </a:rPr>
              <a:t>Hosted by:</a:t>
            </a:r>
            <a:endParaRPr b="0" i="0" sz="900" u="none" cap="none" strike="noStrike">
              <a:solidFill>
                <a:srgbClr val="FFFFFF"/>
              </a:solidFill>
              <a:latin typeface="Inter Light"/>
              <a:ea typeface="Inter Light"/>
              <a:cs typeface="Inter Light"/>
              <a:sym typeface="Inter Light"/>
            </a:endParaRPr>
          </a:p>
        </p:txBody>
      </p:sp>
      <p:sp>
        <p:nvSpPr>
          <p:cNvPr id="621" name="Google Shape;621;p43"/>
          <p:cNvSpPr/>
          <p:nvPr/>
        </p:nvSpPr>
        <p:spPr>
          <a:xfrm>
            <a:off x="6980182" y="2011924"/>
            <a:ext cx="1446600" cy="2078100"/>
          </a:xfrm>
          <a:prstGeom prst="rect">
            <a:avLst/>
          </a:prstGeom>
          <a:solidFill>
            <a:srgbClr val="18293F">
              <a:alpha val="73730"/>
            </a:srgbClr>
          </a:solidFill>
          <a:ln cap="flat" cmpd="sng" w="9525">
            <a:solidFill>
              <a:srgbClr val="273F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Inter"/>
              <a:ea typeface="Inter"/>
              <a:cs typeface="Inter"/>
              <a:sym typeface="Inter"/>
            </a:endParaRPr>
          </a:p>
        </p:txBody>
      </p:sp>
      <p:sp>
        <p:nvSpPr>
          <p:cNvPr id="622" name="Google Shape;622;p43"/>
          <p:cNvSpPr/>
          <p:nvPr/>
        </p:nvSpPr>
        <p:spPr>
          <a:xfrm>
            <a:off x="686068" y="2011924"/>
            <a:ext cx="1446600" cy="2078100"/>
          </a:xfrm>
          <a:prstGeom prst="rect">
            <a:avLst/>
          </a:prstGeom>
          <a:solidFill>
            <a:srgbClr val="18293F">
              <a:alpha val="73730"/>
            </a:srgbClr>
          </a:solidFill>
          <a:ln cap="flat" cmpd="sng" w="9525">
            <a:solidFill>
              <a:srgbClr val="273F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Inter"/>
              <a:ea typeface="Inter"/>
              <a:cs typeface="Inter"/>
              <a:sym typeface="Inter"/>
            </a:endParaRPr>
          </a:p>
        </p:txBody>
      </p:sp>
      <p:sp>
        <p:nvSpPr>
          <p:cNvPr id="623" name="Google Shape;623;p43"/>
          <p:cNvSpPr txBox="1"/>
          <p:nvPr/>
        </p:nvSpPr>
        <p:spPr>
          <a:xfrm>
            <a:off x="687121" y="2828515"/>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lang="en" sz="800">
                <a:solidFill>
                  <a:srgbClr val="00DF9A"/>
                </a:solidFill>
                <a:latin typeface="Inter Light"/>
                <a:ea typeface="Inter Light"/>
                <a:cs typeface="Inter Light"/>
                <a:sym typeface="Inter Light"/>
              </a:rPr>
              <a:t>Chemical Engineer, Researcher</a:t>
            </a:r>
            <a:endParaRPr b="0" i="0" sz="800" u="none" cap="none" strike="noStrike">
              <a:solidFill>
                <a:srgbClr val="00DF9A"/>
              </a:solidFill>
              <a:latin typeface="Inter Light"/>
              <a:ea typeface="Inter Light"/>
              <a:cs typeface="Inter Light"/>
              <a:sym typeface="Inter Light"/>
            </a:endParaRPr>
          </a:p>
        </p:txBody>
      </p:sp>
      <p:pic>
        <p:nvPicPr>
          <p:cNvPr id="624" name="Google Shape;624;p43" title="Screenshot 2025-05-07 at 11.14.27.png"/>
          <p:cNvPicPr preferRelativeResize="0"/>
          <p:nvPr/>
        </p:nvPicPr>
        <p:blipFill rotWithShape="1">
          <a:blip r:embed="rId6">
            <a:alphaModFix/>
          </a:blip>
          <a:srcRect b="2495" l="7366" r="7366" t="7737"/>
          <a:stretch/>
        </p:blipFill>
        <p:spPr>
          <a:xfrm>
            <a:off x="972082" y="1594825"/>
            <a:ext cx="880200" cy="855600"/>
          </a:xfrm>
          <a:prstGeom prst="ellipse">
            <a:avLst/>
          </a:prstGeom>
          <a:noFill/>
          <a:ln>
            <a:noFill/>
          </a:ln>
        </p:spPr>
      </p:pic>
      <p:sp>
        <p:nvSpPr>
          <p:cNvPr id="625" name="Google Shape;625;p43"/>
          <p:cNvSpPr/>
          <p:nvPr/>
        </p:nvSpPr>
        <p:spPr>
          <a:xfrm>
            <a:off x="2256029" y="2011924"/>
            <a:ext cx="1446600" cy="2078100"/>
          </a:xfrm>
          <a:prstGeom prst="rect">
            <a:avLst/>
          </a:prstGeom>
          <a:solidFill>
            <a:srgbClr val="18293F">
              <a:alpha val="73730"/>
            </a:srgbClr>
          </a:solidFill>
          <a:ln cap="flat" cmpd="sng" w="9525">
            <a:solidFill>
              <a:srgbClr val="273F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Inter"/>
              <a:ea typeface="Inter"/>
              <a:cs typeface="Inter"/>
              <a:sym typeface="Inter"/>
            </a:endParaRPr>
          </a:p>
        </p:txBody>
      </p:sp>
      <p:sp>
        <p:nvSpPr>
          <p:cNvPr id="626" name="Google Shape;626;p43"/>
          <p:cNvSpPr/>
          <p:nvPr/>
        </p:nvSpPr>
        <p:spPr>
          <a:xfrm>
            <a:off x="5416555" y="2011924"/>
            <a:ext cx="1446600" cy="2078100"/>
          </a:xfrm>
          <a:prstGeom prst="rect">
            <a:avLst/>
          </a:prstGeom>
          <a:solidFill>
            <a:srgbClr val="18293F">
              <a:alpha val="73730"/>
            </a:srgbClr>
          </a:solidFill>
          <a:ln cap="flat" cmpd="sng" w="9525">
            <a:solidFill>
              <a:srgbClr val="273F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Inter"/>
              <a:ea typeface="Inter"/>
              <a:cs typeface="Inter"/>
              <a:sym typeface="Inter"/>
            </a:endParaRPr>
          </a:p>
        </p:txBody>
      </p:sp>
      <p:pic>
        <p:nvPicPr>
          <p:cNvPr id="627" name="Google Shape;627;p43" title="Screenshot 2025-05-07 at 11.11.48.png"/>
          <p:cNvPicPr preferRelativeResize="0"/>
          <p:nvPr/>
        </p:nvPicPr>
        <p:blipFill rotWithShape="1">
          <a:blip r:embed="rId7">
            <a:alphaModFix/>
          </a:blip>
          <a:srcRect b="3848" l="1597" r="1606" t="3848"/>
          <a:stretch/>
        </p:blipFill>
        <p:spPr>
          <a:xfrm>
            <a:off x="2538815" y="1594825"/>
            <a:ext cx="880200" cy="836400"/>
          </a:xfrm>
          <a:prstGeom prst="ellipse">
            <a:avLst/>
          </a:prstGeom>
          <a:noFill/>
          <a:ln>
            <a:noFill/>
          </a:ln>
        </p:spPr>
      </p:pic>
      <p:sp>
        <p:nvSpPr>
          <p:cNvPr id="628" name="Google Shape;628;p43"/>
          <p:cNvSpPr/>
          <p:nvPr/>
        </p:nvSpPr>
        <p:spPr>
          <a:xfrm>
            <a:off x="3823287" y="2011924"/>
            <a:ext cx="1469100" cy="2078100"/>
          </a:xfrm>
          <a:prstGeom prst="rect">
            <a:avLst/>
          </a:prstGeom>
          <a:solidFill>
            <a:srgbClr val="18293F">
              <a:alpha val="73730"/>
            </a:srgbClr>
          </a:solidFill>
          <a:ln cap="flat" cmpd="sng" w="9525">
            <a:solidFill>
              <a:srgbClr val="273F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Inter"/>
              <a:ea typeface="Inter"/>
              <a:cs typeface="Inter"/>
              <a:sym typeface="Inter"/>
            </a:endParaRPr>
          </a:p>
        </p:txBody>
      </p:sp>
      <p:pic>
        <p:nvPicPr>
          <p:cNvPr id="629" name="Google Shape;629;p43" title="Screenshot 2025-05-07 at 11.12.24.png"/>
          <p:cNvPicPr preferRelativeResize="0"/>
          <p:nvPr/>
        </p:nvPicPr>
        <p:blipFill rotWithShape="1">
          <a:blip r:embed="rId8">
            <a:alphaModFix/>
          </a:blip>
          <a:srcRect b="3848" l="1597" r="1606" t="3848"/>
          <a:stretch/>
        </p:blipFill>
        <p:spPr>
          <a:xfrm>
            <a:off x="4105548" y="1594825"/>
            <a:ext cx="880200" cy="836400"/>
          </a:xfrm>
          <a:prstGeom prst="ellipse">
            <a:avLst/>
          </a:prstGeom>
          <a:noFill/>
          <a:ln>
            <a:noFill/>
          </a:ln>
          <a:effectLst>
            <a:outerShdw blurRad="177800" rotWithShape="0" algn="ctr" dist="38100">
              <a:srgbClr val="000000">
                <a:alpha val="8240"/>
              </a:srgbClr>
            </a:outerShdw>
          </a:effectLst>
        </p:spPr>
      </p:pic>
      <p:sp>
        <p:nvSpPr>
          <p:cNvPr id="630" name="Google Shape;630;p43"/>
          <p:cNvSpPr/>
          <p:nvPr/>
        </p:nvSpPr>
        <p:spPr>
          <a:xfrm>
            <a:off x="-100" y="2607125"/>
            <a:ext cx="9144000" cy="221400"/>
          </a:xfrm>
          <a:prstGeom prst="rect">
            <a:avLst/>
          </a:prstGeom>
          <a:gradFill>
            <a:gsLst>
              <a:gs pos="0">
                <a:srgbClr val="00DF9A"/>
              </a:gs>
              <a:gs pos="69000">
                <a:srgbClr val="1F86AD"/>
              </a:gs>
              <a:gs pos="100000">
                <a:srgbClr val="3E2CBF"/>
              </a:gs>
            </a:gsLst>
            <a:lin ang="689955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43"/>
          <p:cNvSpPr txBox="1"/>
          <p:nvPr/>
        </p:nvSpPr>
        <p:spPr>
          <a:xfrm>
            <a:off x="666200" y="2608597"/>
            <a:ext cx="1469100" cy="216600"/>
          </a:xfrm>
          <a:prstGeom prst="rect">
            <a:avLst/>
          </a:prstGeom>
          <a:noFill/>
          <a:ln>
            <a:noFill/>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800"/>
              <a:buFont typeface="Arial"/>
              <a:buNone/>
            </a:pPr>
            <a:r>
              <a:rPr b="1" lang="en" sz="800">
                <a:solidFill>
                  <a:schemeClr val="lt1"/>
                </a:solidFill>
                <a:latin typeface="Inter"/>
                <a:ea typeface="Inter"/>
                <a:cs typeface="Inter"/>
                <a:sym typeface="Inter"/>
              </a:rPr>
              <a:t>Kate Trompeta</a:t>
            </a:r>
            <a:endParaRPr b="1" i="0" sz="900" u="none" cap="none" strike="noStrike">
              <a:solidFill>
                <a:srgbClr val="FFFFFF"/>
              </a:solidFill>
              <a:latin typeface="Inter"/>
              <a:ea typeface="Inter"/>
              <a:cs typeface="Inter"/>
              <a:sym typeface="Inter"/>
            </a:endParaRPr>
          </a:p>
        </p:txBody>
      </p:sp>
      <p:sp>
        <p:nvSpPr>
          <p:cNvPr id="632" name="Google Shape;632;p43"/>
          <p:cNvSpPr/>
          <p:nvPr/>
        </p:nvSpPr>
        <p:spPr>
          <a:xfrm>
            <a:off x="2135925" y="2607375"/>
            <a:ext cx="117000" cy="223500"/>
          </a:xfrm>
          <a:prstGeom prst="rect">
            <a:avLst/>
          </a:prstGeom>
          <a:solidFill>
            <a:srgbClr val="18293F">
              <a:alpha val="7608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43"/>
          <p:cNvSpPr/>
          <p:nvPr/>
        </p:nvSpPr>
        <p:spPr>
          <a:xfrm>
            <a:off x="3703600" y="2607375"/>
            <a:ext cx="117000" cy="223500"/>
          </a:xfrm>
          <a:prstGeom prst="rect">
            <a:avLst/>
          </a:prstGeom>
          <a:solidFill>
            <a:srgbClr val="18293F">
              <a:alpha val="7608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43"/>
          <p:cNvSpPr/>
          <p:nvPr/>
        </p:nvSpPr>
        <p:spPr>
          <a:xfrm>
            <a:off x="6862725" y="2605125"/>
            <a:ext cx="117000" cy="228000"/>
          </a:xfrm>
          <a:prstGeom prst="rect">
            <a:avLst/>
          </a:prstGeom>
          <a:solidFill>
            <a:srgbClr val="18293F">
              <a:alpha val="7608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43"/>
          <p:cNvSpPr txBox="1"/>
          <p:nvPr/>
        </p:nvSpPr>
        <p:spPr>
          <a:xfrm>
            <a:off x="6985492" y="2828519"/>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lang="en" sz="800">
                <a:solidFill>
                  <a:srgbClr val="00DF9A"/>
                </a:solidFill>
                <a:latin typeface="Inter Light"/>
                <a:ea typeface="Inter Light"/>
                <a:cs typeface="Inter Light"/>
                <a:sym typeface="Inter Light"/>
              </a:rPr>
              <a:t>Head of Sustainable Innovation</a:t>
            </a:r>
            <a:endParaRPr b="0" i="0" sz="800" u="none" cap="none" strike="noStrike">
              <a:solidFill>
                <a:srgbClr val="FFFFFF"/>
              </a:solidFill>
              <a:latin typeface="Inter Light"/>
              <a:ea typeface="Inter Light"/>
              <a:cs typeface="Inter Light"/>
              <a:sym typeface="Inter Light"/>
            </a:endParaRPr>
          </a:p>
        </p:txBody>
      </p:sp>
      <p:pic>
        <p:nvPicPr>
          <p:cNvPr id="636" name="Google Shape;636;p43" title="20240710_121511 (1).jpg"/>
          <p:cNvPicPr preferRelativeResize="0"/>
          <p:nvPr/>
        </p:nvPicPr>
        <p:blipFill rotWithShape="1">
          <a:blip r:embed="rId9">
            <a:alphaModFix/>
          </a:blip>
          <a:srcRect b="14367" l="0" r="0" t="14367"/>
          <a:stretch/>
        </p:blipFill>
        <p:spPr>
          <a:xfrm>
            <a:off x="7239015" y="1599088"/>
            <a:ext cx="880200" cy="836400"/>
          </a:xfrm>
          <a:prstGeom prst="ellipse">
            <a:avLst/>
          </a:prstGeom>
          <a:noFill/>
          <a:ln>
            <a:noFill/>
          </a:ln>
        </p:spPr>
      </p:pic>
      <p:sp>
        <p:nvSpPr>
          <p:cNvPr id="637" name="Google Shape;637;p43"/>
          <p:cNvSpPr txBox="1"/>
          <p:nvPr/>
        </p:nvSpPr>
        <p:spPr>
          <a:xfrm>
            <a:off x="6987199" y="2608577"/>
            <a:ext cx="1469100" cy="216600"/>
          </a:xfrm>
          <a:prstGeom prst="rect">
            <a:avLst/>
          </a:prstGeom>
          <a:noFill/>
          <a:ln>
            <a:noFill/>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800"/>
              <a:buFont typeface="Arial"/>
              <a:buNone/>
            </a:pPr>
            <a:r>
              <a:rPr b="1" lang="en" sz="800">
                <a:solidFill>
                  <a:schemeClr val="lt1"/>
                </a:solidFill>
                <a:latin typeface="Inter"/>
                <a:ea typeface="Inter"/>
                <a:cs typeface="Inter"/>
                <a:sym typeface="Inter"/>
              </a:rPr>
              <a:t>Phil Brown</a:t>
            </a:r>
            <a:endParaRPr b="1" i="0" sz="900" u="none" cap="none" strike="noStrike">
              <a:solidFill>
                <a:srgbClr val="FFFFFF"/>
              </a:solidFill>
              <a:latin typeface="Inter"/>
              <a:ea typeface="Inter"/>
              <a:cs typeface="Inter"/>
              <a:sym typeface="Inter"/>
            </a:endParaRPr>
          </a:p>
        </p:txBody>
      </p:sp>
      <p:sp>
        <p:nvSpPr>
          <p:cNvPr id="638" name="Google Shape;638;p43"/>
          <p:cNvSpPr txBox="1"/>
          <p:nvPr/>
        </p:nvSpPr>
        <p:spPr>
          <a:xfrm>
            <a:off x="3821564" y="2828519"/>
            <a:ext cx="14691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lang="en" sz="800">
                <a:solidFill>
                  <a:srgbClr val="00DF9A"/>
                </a:solidFill>
                <a:latin typeface="Inter Light"/>
                <a:ea typeface="Inter Light"/>
                <a:cs typeface="Inter Light"/>
                <a:sym typeface="Inter Light"/>
              </a:rPr>
              <a:t>Material Science Senior Engineer</a:t>
            </a:r>
            <a:endParaRPr b="0" i="0" sz="800" u="none" cap="none" strike="noStrike">
              <a:solidFill>
                <a:srgbClr val="FFFFFF"/>
              </a:solidFill>
              <a:latin typeface="Inter Light"/>
              <a:ea typeface="Inter Light"/>
              <a:cs typeface="Inter Light"/>
              <a:sym typeface="Inter Light"/>
            </a:endParaRPr>
          </a:p>
        </p:txBody>
      </p:sp>
      <p:sp>
        <p:nvSpPr>
          <p:cNvPr id="639" name="Google Shape;639;p43"/>
          <p:cNvSpPr txBox="1"/>
          <p:nvPr/>
        </p:nvSpPr>
        <p:spPr>
          <a:xfrm>
            <a:off x="687121" y="3367000"/>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 sz="800">
                <a:solidFill>
                  <a:schemeClr val="lt1"/>
                </a:solidFill>
                <a:latin typeface="Inter Light"/>
                <a:ea typeface="Inter Light"/>
                <a:cs typeface="Inter Light"/>
                <a:sym typeface="Inter Light"/>
              </a:rPr>
              <a:t>NTUA</a:t>
            </a:r>
            <a:endParaRPr b="0" i="0" sz="800" u="none" cap="none" strike="noStrike">
              <a:solidFill>
                <a:schemeClr val="lt1"/>
              </a:solidFill>
              <a:latin typeface="Inter Light"/>
              <a:ea typeface="Inter Light"/>
              <a:cs typeface="Inter Light"/>
              <a:sym typeface="Inter Light"/>
            </a:endParaRPr>
          </a:p>
        </p:txBody>
      </p:sp>
      <p:grpSp>
        <p:nvGrpSpPr>
          <p:cNvPr id="640" name="Google Shape;640;p43"/>
          <p:cNvGrpSpPr/>
          <p:nvPr/>
        </p:nvGrpSpPr>
        <p:grpSpPr>
          <a:xfrm>
            <a:off x="5415667" y="2608597"/>
            <a:ext cx="1448244" cy="1379707"/>
            <a:chOff x="2254392" y="2608597"/>
            <a:chExt cx="1448244" cy="1379707"/>
          </a:xfrm>
        </p:grpSpPr>
        <p:sp>
          <p:nvSpPr>
            <p:cNvPr id="641" name="Google Shape;641;p43"/>
            <p:cNvSpPr txBox="1"/>
            <p:nvPr/>
          </p:nvSpPr>
          <p:spPr>
            <a:xfrm>
              <a:off x="2254392" y="2828519"/>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lang="en" sz="800">
                  <a:solidFill>
                    <a:srgbClr val="00DF9A"/>
                  </a:solidFill>
                  <a:latin typeface="Inter Light"/>
                  <a:ea typeface="Inter Light"/>
                  <a:cs typeface="Inter Light"/>
                  <a:sym typeface="Inter Light"/>
                </a:rPr>
                <a:t>Research</a:t>
              </a:r>
              <a:r>
                <a:rPr b="0" i="0" lang="en" sz="800" u="none" cap="none" strike="noStrike">
                  <a:solidFill>
                    <a:srgbClr val="00DF9A"/>
                  </a:solidFill>
                  <a:latin typeface="Inter Light"/>
                  <a:ea typeface="Inter Light"/>
                  <a:cs typeface="Inter Light"/>
                  <a:sym typeface="Inter Light"/>
                </a:rPr>
                <a:t> Manager</a:t>
              </a:r>
              <a:endParaRPr b="0" i="0" sz="800" u="none" cap="none" strike="noStrike">
                <a:solidFill>
                  <a:srgbClr val="FFFFFF"/>
                </a:solidFill>
                <a:latin typeface="Inter Light"/>
                <a:ea typeface="Inter Light"/>
                <a:cs typeface="Inter Light"/>
                <a:sym typeface="Inter Light"/>
              </a:endParaRPr>
            </a:p>
          </p:txBody>
        </p:sp>
        <p:sp>
          <p:nvSpPr>
            <p:cNvPr id="642" name="Google Shape;642;p43"/>
            <p:cNvSpPr txBox="1"/>
            <p:nvPr/>
          </p:nvSpPr>
          <p:spPr>
            <a:xfrm>
              <a:off x="2256036" y="2608597"/>
              <a:ext cx="1446600" cy="216600"/>
            </a:xfrm>
            <a:prstGeom prst="rect">
              <a:avLst/>
            </a:prstGeom>
            <a:noFill/>
            <a:ln>
              <a:noFill/>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chemeClr val="dk1"/>
                </a:buClr>
                <a:buSzPts val="800"/>
                <a:buFont typeface="Arial"/>
                <a:buNone/>
              </a:pPr>
              <a:r>
                <a:rPr b="1" lang="en" sz="800">
                  <a:solidFill>
                    <a:schemeClr val="lt1"/>
                  </a:solidFill>
                  <a:latin typeface="Inter"/>
                  <a:ea typeface="Inter"/>
                  <a:cs typeface="Inter"/>
                  <a:sym typeface="Inter"/>
                </a:rPr>
                <a:t>Maria A Léon</a:t>
              </a:r>
              <a:endParaRPr b="1" i="0" sz="900" u="none" cap="none" strike="noStrike">
                <a:solidFill>
                  <a:srgbClr val="FFFFFF"/>
                </a:solidFill>
                <a:latin typeface="Inter"/>
                <a:ea typeface="Inter"/>
                <a:cs typeface="Inter"/>
                <a:sym typeface="Inter"/>
              </a:endParaRPr>
            </a:p>
          </p:txBody>
        </p:sp>
        <p:sp>
          <p:nvSpPr>
            <p:cNvPr id="643" name="Google Shape;643;p43"/>
            <p:cNvSpPr txBox="1"/>
            <p:nvPr/>
          </p:nvSpPr>
          <p:spPr>
            <a:xfrm>
              <a:off x="2254392" y="3367004"/>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 sz="800">
                  <a:solidFill>
                    <a:schemeClr val="lt1"/>
                  </a:solidFill>
                  <a:latin typeface="Inter Light"/>
                  <a:ea typeface="Inter Light"/>
                  <a:cs typeface="Inter Light"/>
                  <a:sym typeface="Inter Light"/>
                </a:rPr>
                <a:t>Circularise</a:t>
              </a:r>
              <a:endParaRPr b="0" i="0" sz="800" u="none" cap="none" strike="noStrike">
                <a:solidFill>
                  <a:schemeClr val="lt1"/>
                </a:solidFill>
                <a:latin typeface="Inter Light"/>
                <a:ea typeface="Inter Light"/>
                <a:cs typeface="Inter Light"/>
                <a:sym typeface="Inter Light"/>
              </a:endParaRPr>
            </a:p>
          </p:txBody>
        </p:sp>
      </p:grpSp>
      <p:sp>
        <p:nvSpPr>
          <p:cNvPr id="644" name="Google Shape;644;p43"/>
          <p:cNvSpPr txBox="1"/>
          <p:nvPr/>
        </p:nvSpPr>
        <p:spPr>
          <a:xfrm>
            <a:off x="6985492" y="3367004"/>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Inter Light"/>
                <a:ea typeface="Inter Light"/>
                <a:cs typeface="Inter Light"/>
                <a:sym typeface="Inter Light"/>
              </a:rPr>
              <a:t>Circularise</a:t>
            </a:r>
            <a:endParaRPr b="0" i="0" sz="800" u="none" cap="none" strike="noStrike">
              <a:solidFill>
                <a:schemeClr val="lt1"/>
              </a:solidFill>
              <a:latin typeface="Inter Light"/>
              <a:ea typeface="Inter Light"/>
              <a:cs typeface="Inter Light"/>
              <a:sym typeface="Inter Light"/>
            </a:endParaRPr>
          </a:p>
        </p:txBody>
      </p:sp>
      <p:sp>
        <p:nvSpPr>
          <p:cNvPr id="645" name="Google Shape;645;p43"/>
          <p:cNvSpPr txBox="1"/>
          <p:nvPr/>
        </p:nvSpPr>
        <p:spPr>
          <a:xfrm>
            <a:off x="3821564" y="3367004"/>
            <a:ext cx="14691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 sz="800">
                <a:solidFill>
                  <a:schemeClr val="lt1"/>
                </a:solidFill>
                <a:latin typeface="Inter Light"/>
                <a:ea typeface="Inter Light"/>
                <a:cs typeface="Inter Light"/>
                <a:sym typeface="Inter Light"/>
              </a:rPr>
              <a:t>Dallara</a:t>
            </a:r>
            <a:endParaRPr b="0" i="0" sz="800" u="none" cap="none" strike="noStrike">
              <a:solidFill>
                <a:schemeClr val="lt1"/>
              </a:solidFill>
              <a:latin typeface="Inter Light"/>
              <a:ea typeface="Inter Light"/>
              <a:cs typeface="Inter Light"/>
              <a:sym typeface="Inter Light"/>
            </a:endParaRPr>
          </a:p>
        </p:txBody>
      </p:sp>
      <p:sp>
        <p:nvSpPr>
          <p:cNvPr id="646" name="Google Shape;646;p43"/>
          <p:cNvSpPr/>
          <p:nvPr/>
        </p:nvSpPr>
        <p:spPr>
          <a:xfrm>
            <a:off x="5295963" y="2606075"/>
            <a:ext cx="117000" cy="223500"/>
          </a:xfrm>
          <a:prstGeom prst="rect">
            <a:avLst/>
          </a:prstGeom>
          <a:solidFill>
            <a:srgbClr val="18293F">
              <a:alpha val="7608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7" name="Google Shape;647;p43"/>
          <p:cNvGrpSpPr/>
          <p:nvPr/>
        </p:nvGrpSpPr>
        <p:grpSpPr>
          <a:xfrm>
            <a:off x="2239946" y="2616522"/>
            <a:ext cx="1471717" cy="1371782"/>
            <a:chOff x="819096" y="5223022"/>
            <a:chExt cx="1471717" cy="1371782"/>
          </a:xfrm>
        </p:grpSpPr>
        <p:sp>
          <p:nvSpPr>
            <p:cNvPr id="648" name="Google Shape;648;p43"/>
            <p:cNvSpPr txBox="1"/>
            <p:nvPr/>
          </p:nvSpPr>
          <p:spPr>
            <a:xfrm>
              <a:off x="819096" y="5435019"/>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lang="en" sz="800">
                  <a:solidFill>
                    <a:srgbClr val="00DF9A"/>
                  </a:solidFill>
                  <a:latin typeface="Inter Light"/>
                  <a:ea typeface="Inter Light"/>
                  <a:cs typeface="Inter Light"/>
                  <a:sym typeface="Inter Light"/>
                </a:rPr>
                <a:t>Dipl. Mechanical Engineer, head of Research projects department</a:t>
              </a:r>
              <a:endParaRPr b="0" i="0" sz="800" u="none" cap="none" strike="noStrike">
                <a:solidFill>
                  <a:srgbClr val="FFFFFF"/>
                </a:solidFill>
                <a:latin typeface="Inter Light"/>
                <a:ea typeface="Inter Light"/>
                <a:cs typeface="Inter Light"/>
                <a:sym typeface="Inter Light"/>
              </a:endParaRPr>
            </a:p>
          </p:txBody>
        </p:sp>
        <p:sp>
          <p:nvSpPr>
            <p:cNvPr id="649" name="Google Shape;649;p43"/>
            <p:cNvSpPr txBox="1"/>
            <p:nvPr/>
          </p:nvSpPr>
          <p:spPr>
            <a:xfrm>
              <a:off x="821713" y="5223022"/>
              <a:ext cx="1469100" cy="216600"/>
            </a:xfrm>
            <a:prstGeom prst="rect">
              <a:avLst/>
            </a:prstGeom>
            <a:noFill/>
            <a:ln>
              <a:noFill/>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800"/>
                <a:buFont typeface="Arial"/>
                <a:buNone/>
              </a:pPr>
              <a:r>
                <a:rPr b="1" lang="en" sz="800">
                  <a:solidFill>
                    <a:schemeClr val="lt1"/>
                  </a:solidFill>
                  <a:latin typeface="Inter"/>
                  <a:ea typeface="Inter"/>
                  <a:cs typeface="Inter"/>
                  <a:sym typeface="Inter"/>
                </a:rPr>
                <a:t>Thomai Tiriakidou</a:t>
              </a:r>
              <a:endParaRPr b="1" i="0" sz="900" u="none" cap="none" strike="noStrike">
                <a:solidFill>
                  <a:srgbClr val="FFFFFF"/>
                </a:solidFill>
                <a:latin typeface="Inter"/>
                <a:ea typeface="Inter"/>
                <a:cs typeface="Inter"/>
                <a:sym typeface="Inter"/>
              </a:endParaRPr>
            </a:p>
          </p:txBody>
        </p:sp>
        <p:sp>
          <p:nvSpPr>
            <p:cNvPr id="650" name="Google Shape;650;p43"/>
            <p:cNvSpPr txBox="1"/>
            <p:nvPr/>
          </p:nvSpPr>
          <p:spPr>
            <a:xfrm>
              <a:off x="819096" y="5973504"/>
              <a:ext cx="1446600" cy="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 sz="800">
                  <a:solidFill>
                    <a:schemeClr val="lt1"/>
                  </a:solidFill>
                  <a:latin typeface="Inter Light"/>
                  <a:ea typeface="Inter Light"/>
                  <a:cs typeface="Inter Light"/>
                  <a:sym typeface="Inter Light"/>
                </a:rPr>
                <a:t>B&amp;T Composites</a:t>
              </a:r>
              <a:endParaRPr b="0" i="0" sz="800" u="none" cap="none" strike="noStrike">
                <a:solidFill>
                  <a:schemeClr val="lt1"/>
                </a:solidFill>
                <a:latin typeface="Inter Light"/>
                <a:ea typeface="Inter Light"/>
                <a:cs typeface="Inter Light"/>
                <a:sym typeface="Inter Light"/>
              </a:endParaRPr>
            </a:p>
          </p:txBody>
        </p:sp>
      </p:grpSp>
      <p:sp>
        <p:nvSpPr>
          <p:cNvPr id="651" name="Google Shape;651;p43"/>
          <p:cNvSpPr txBox="1"/>
          <p:nvPr/>
        </p:nvSpPr>
        <p:spPr>
          <a:xfrm>
            <a:off x="3739553" y="2608597"/>
            <a:ext cx="1640100" cy="216600"/>
          </a:xfrm>
          <a:prstGeom prst="rect">
            <a:avLst/>
          </a:prstGeom>
          <a:noFill/>
          <a:ln>
            <a:noFill/>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800"/>
              <a:buFont typeface="Arial"/>
              <a:buNone/>
            </a:pPr>
            <a:r>
              <a:rPr b="1" lang="en" sz="800">
                <a:solidFill>
                  <a:schemeClr val="lt1"/>
                </a:solidFill>
                <a:latin typeface="Inter"/>
                <a:ea typeface="Inter"/>
                <a:cs typeface="Inter"/>
                <a:sym typeface="Inter"/>
              </a:rPr>
              <a:t>Chiara Pernechele</a:t>
            </a:r>
            <a:endParaRPr b="1" i="0" sz="900" u="none" cap="none" strike="noStrike">
              <a:solidFill>
                <a:srgbClr val="FFFFFF"/>
              </a:solidFill>
              <a:latin typeface="Inter"/>
              <a:ea typeface="Inter"/>
              <a:cs typeface="Inter"/>
              <a:sym typeface="Inter"/>
            </a:endParaRPr>
          </a:p>
        </p:txBody>
      </p:sp>
      <p:pic>
        <p:nvPicPr>
          <p:cNvPr id="652" name="Google Shape;652;p43"/>
          <p:cNvPicPr preferRelativeResize="0"/>
          <p:nvPr/>
        </p:nvPicPr>
        <p:blipFill rotWithShape="1">
          <a:blip r:embed="rId10">
            <a:alphaModFix/>
          </a:blip>
          <a:srcRect b="38743" l="0" r="0" t="-2070"/>
          <a:stretch/>
        </p:blipFill>
        <p:spPr>
          <a:xfrm>
            <a:off x="5666838" y="1566941"/>
            <a:ext cx="909300" cy="8643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44"/>
          <p:cNvPicPr preferRelativeResize="0"/>
          <p:nvPr/>
        </p:nvPicPr>
        <p:blipFill>
          <a:blip r:embed="rId3">
            <a:alphaModFix/>
          </a:blip>
          <a:stretch>
            <a:fillRect/>
          </a:stretch>
        </p:blipFill>
        <p:spPr>
          <a:xfrm>
            <a:off x="426050" y="608119"/>
            <a:ext cx="2403202" cy="777450"/>
          </a:xfrm>
          <a:prstGeom prst="rect">
            <a:avLst/>
          </a:prstGeom>
          <a:noFill/>
          <a:ln>
            <a:noFill/>
          </a:ln>
        </p:spPr>
      </p:pic>
      <p:sp>
        <p:nvSpPr>
          <p:cNvPr id="658" name="Google Shape;658;p44"/>
          <p:cNvSpPr txBox="1"/>
          <p:nvPr/>
        </p:nvSpPr>
        <p:spPr>
          <a:xfrm>
            <a:off x="572725" y="1486900"/>
            <a:ext cx="3347400" cy="9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Light"/>
                <a:ea typeface="Inter Light"/>
                <a:cs typeface="Inter Light"/>
                <a:sym typeface="Inter Light"/>
              </a:rPr>
              <a:t>Bringing traceability to global supply chains and empowering businesses to take steps towards a circular economy with digital product passports </a:t>
            </a:r>
            <a:endParaRPr sz="1200">
              <a:solidFill>
                <a:srgbClr val="FFFFFF"/>
              </a:solidFill>
              <a:latin typeface="Inter Light"/>
              <a:ea typeface="Inter Light"/>
              <a:cs typeface="Inter Light"/>
              <a:sym typeface="Inter Light"/>
            </a:endParaRPr>
          </a:p>
        </p:txBody>
      </p:sp>
      <p:cxnSp>
        <p:nvCxnSpPr>
          <p:cNvPr id="659" name="Google Shape;659;p44"/>
          <p:cNvCxnSpPr/>
          <p:nvPr/>
        </p:nvCxnSpPr>
        <p:spPr>
          <a:xfrm>
            <a:off x="682488" y="1466175"/>
            <a:ext cx="3154200" cy="0"/>
          </a:xfrm>
          <a:prstGeom prst="straightConnector1">
            <a:avLst/>
          </a:prstGeom>
          <a:noFill/>
          <a:ln cap="flat" cmpd="sng" w="19050">
            <a:solidFill>
              <a:schemeClr val="accent4"/>
            </a:solidFill>
            <a:prstDash val="solid"/>
            <a:round/>
            <a:headEnd len="med" w="med" type="none"/>
            <a:tailEnd len="med" w="med" type="none"/>
          </a:ln>
        </p:spPr>
      </p:cxnSp>
      <p:sp>
        <p:nvSpPr>
          <p:cNvPr id="660" name="Google Shape;660;p44"/>
          <p:cNvSpPr/>
          <p:nvPr/>
        </p:nvSpPr>
        <p:spPr>
          <a:xfrm>
            <a:off x="572725" y="3220650"/>
            <a:ext cx="3927300" cy="1528500"/>
          </a:xfrm>
          <a:prstGeom prst="rect">
            <a:avLst/>
          </a:prstGeom>
          <a:solidFill>
            <a:srgbClr val="18293F">
              <a:alpha val="76540"/>
            </a:srgbClr>
          </a:solidFill>
          <a:ln>
            <a:noFill/>
          </a:ln>
        </p:spPr>
        <p:txBody>
          <a:bodyPr anchorCtr="0" anchor="ctr" bIns="91425" lIns="91425" spcFirstLastPara="1" rIns="91425" wrap="square" tIns="91425">
            <a:noAutofit/>
          </a:bodyPr>
          <a:lstStyle/>
          <a:p>
            <a:pPr indent="0" lvl="0" marL="91440" marR="91440" rtl="0" algn="l">
              <a:spcBef>
                <a:spcPts val="0"/>
              </a:spcBef>
              <a:spcAft>
                <a:spcPts val="0"/>
              </a:spcAft>
              <a:buNone/>
            </a:pPr>
            <a:r>
              <a:rPr b="1" lang="en" sz="1800">
                <a:solidFill>
                  <a:schemeClr val="lt1"/>
                </a:solidFill>
                <a:latin typeface="Inter"/>
                <a:ea typeface="Inter"/>
                <a:cs typeface="Inter"/>
                <a:sym typeface="Inter"/>
              </a:rPr>
              <a:t>Company Profile</a:t>
            </a:r>
            <a:endParaRPr b="1" sz="1800">
              <a:solidFill>
                <a:schemeClr val="lt1"/>
              </a:solidFill>
              <a:latin typeface="Inter"/>
              <a:ea typeface="Inter"/>
              <a:cs typeface="Inter"/>
              <a:sym typeface="Inter"/>
            </a:endParaRPr>
          </a:p>
          <a:p>
            <a:pPr indent="0" lvl="0" marL="91440" marR="91440" rtl="0" algn="l">
              <a:spcBef>
                <a:spcPts val="0"/>
              </a:spcBef>
              <a:spcAft>
                <a:spcPts val="0"/>
              </a:spcAft>
              <a:buNone/>
            </a:pPr>
            <a:r>
              <a:t/>
            </a:r>
            <a:endParaRPr b="1" sz="700">
              <a:solidFill>
                <a:schemeClr val="lt1"/>
              </a:solidFill>
              <a:latin typeface="Inter"/>
              <a:ea typeface="Inter"/>
              <a:cs typeface="Inter"/>
              <a:sym typeface="Inter"/>
            </a:endParaRPr>
          </a:p>
          <a:p>
            <a:pPr indent="0" lvl="0" marL="91440" marR="91440" rtl="0" algn="just">
              <a:lnSpc>
                <a:spcPct val="115000"/>
              </a:lnSpc>
              <a:spcBef>
                <a:spcPts val="0"/>
              </a:spcBef>
              <a:spcAft>
                <a:spcPts val="0"/>
              </a:spcAft>
              <a:buNone/>
            </a:pPr>
            <a:r>
              <a:rPr b="1" lang="en" sz="1200">
                <a:solidFill>
                  <a:srgbClr val="FFFFFF"/>
                </a:solidFill>
                <a:latin typeface="Inter"/>
                <a:ea typeface="Inter"/>
                <a:cs typeface="Inter"/>
                <a:sym typeface="Inter"/>
              </a:rPr>
              <a:t>HQ 			</a:t>
            </a:r>
            <a:r>
              <a:rPr lang="en" sz="1200">
                <a:solidFill>
                  <a:srgbClr val="FFFFFF"/>
                </a:solidFill>
                <a:latin typeface="Inter Light"/>
                <a:ea typeface="Inter Light"/>
                <a:cs typeface="Inter Light"/>
                <a:sym typeface="Inter Light"/>
              </a:rPr>
              <a:t>The Hague, Netherlands</a:t>
            </a:r>
            <a:endParaRPr sz="1200">
              <a:solidFill>
                <a:srgbClr val="FFFFFF"/>
              </a:solidFill>
              <a:latin typeface="Inter Light"/>
              <a:ea typeface="Inter Light"/>
              <a:cs typeface="Inter Light"/>
              <a:sym typeface="Inter Light"/>
            </a:endParaRPr>
          </a:p>
          <a:p>
            <a:pPr indent="0" lvl="0" marL="91440" marR="91440" rtl="0" algn="just">
              <a:lnSpc>
                <a:spcPct val="115000"/>
              </a:lnSpc>
              <a:spcBef>
                <a:spcPts val="0"/>
              </a:spcBef>
              <a:spcAft>
                <a:spcPts val="0"/>
              </a:spcAft>
              <a:buNone/>
            </a:pPr>
            <a:r>
              <a:rPr b="1" lang="en" sz="1200">
                <a:solidFill>
                  <a:srgbClr val="FFFFFF"/>
                </a:solidFill>
                <a:latin typeface="Inter"/>
                <a:ea typeface="Inter"/>
                <a:cs typeface="Inter"/>
                <a:sym typeface="Inter"/>
              </a:rPr>
              <a:t>Established</a:t>
            </a:r>
            <a:r>
              <a:rPr lang="en" sz="1200">
                <a:solidFill>
                  <a:srgbClr val="FFFFFF"/>
                </a:solidFill>
                <a:latin typeface="Inter"/>
                <a:ea typeface="Inter"/>
                <a:cs typeface="Inter"/>
                <a:sym typeface="Inter"/>
              </a:rPr>
              <a:t> 	</a:t>
            </a:r>
            <a:r>
              <a:rPr lang="en" sz="1200">
                <a:solidFill>
                  <a:srgbClr val="FFFFFF"/>
                </a:solidFill>
                <a:latin typeface="Inter Light"/>
                <a:ea typeface="Inter Light"/>
                <a:cs typeface="Inter Light"/>
                <a:sym typeface="Inter Light"/>
              </a:rPr>
              <a:t>2016</a:t>
            </a:r>
            <a:endParaRPr sz="1200">
              <a:solidFill>
                <a:srgbClr val="FFFFFF"/>
              </a:solidFill>
              <a:latin typeface="Inter Light"/>
              <a:ea typeface="Inter Light"/>
              <a:cs typeface="Inter Light"/>
              <a:sym typeface="Inter Light"/>
            </a:endParaRPr>
          </a:p>
          <a:p>
            <a:pPr indent="0" lvl="0" marL="91440" marR="91440" rtl="0" algn="just">
              <a:lnSpc>
                <a:spcPct val="115000"/>
              </a:lnSpc>
              <a:spcBef>
                <a:spcPts val="0"/>
              </a:spcBef>
              <a:spcAft>
                <a:spcPts val="0"/>
              </a:spcAft>
              <a:buNone/>
            </a:pPr>
            <a:r>
              <a:rPr b="1" lang="en" sz="1200">
                <a:solidFill>
                  <a:srgbClr val="FFFFFF"/>
                </a:solidFill>
                <a:latin typeface="Inter"/>
                <a:ea typeface="Inter"/>
                <a:cs typeface="Inter"/>
                <a:sym typeface="Inter"/>
              </a:rPr>
              <a:t>Employees</a:t>
            </a:r>
            <a:r>
              <a:rPr lang="en" sz="1200">
                <a:solidFill>
                  <a:srgbClr val="FFFFFF"/>
                </a:solidFill>
                <a:latin typeface="Inter"/>
                <a:ea typeface="Inter"/>
                <a:cs typeface="Inter"/>
                <a:sym typeface="Inter"/>
              </a:rPr>
              <a:t> 	&gt;</a:t>
            </a:r>
            <a:r>
              <a:rPr lang="en" sz="1200">
                <a:solidFill>
                  <a:srgbClr val="FFFFFF"/>
                </a:solidFill>
                <a:latin typeface="Inter Light"/>
                <a:ea typeface="Inter Light"/>
                <a:cs typeface="Inter Light"/>
                <a:sym typeface="Inter Light"/>
              </a:rPr>
              <a:t>40</a:t>
            </a:r>
            <a:endParaRPr sz="1200">
              <a:solidFill>
                <a:srgbClr val="FFFFFF"/>
              </a:solidFill>
              <a:latin typeface="Inter Light"/>
              <a:ea typeface="Inter Light"/>
              <a:cs typeface="Inter Light"/>
              <a:sym typeface="Inter Light"/>
            </a:endParaRPr>
          </a:p>
          <a:p>
            <a:pPr indent="0" lvl="0" marL="91440" marR="91440" rtl="0" algn="just">
              <a:lnSpc>
                <a:spcPct val="115000"/>
              </a:lnSpc>
              <a:spcBef>
                <a:spcPts val="0"/>
              </a:spcBef>
              <a:spcAft>
                <a:spcPts val="0"/>
              </a:spcAft>
              <a:buNone/>
            </a:pPr>
            <a:r>
              <a:rPr b="1" lang="en" sz="1200">
                <a:solidFill>
                  <a:srgbClr val="FFFFFF"/>
                </a:solidFill>
                <a:latin typeface="Inter"/>
                <a:ea typeface="Inter"/>
                <a:cs typeface="Inter"/>
                <a:sym typeface="Inter"/>
              </a:rPr>
              <a:t>Patents</a:t>
            </a:r>
            <a:r>
              <a:rPr lang="en" sz="1200">
                <a:solidFill>
                  <a:srgbClr val="FFFFFF"/>
                </a:solidFill>
                <a:latin typeface="Inter"/>
                <a:ea typeface="Inter"/>
                <a:cs typeface="Inter"/>
                <a:sym typeface="Inter"/>
              </a:rPr>
              <a:t> 		</a:t>
            </a:r>
            <a:r>
              <a:rPr lang="en" sz="1200">
                <a:solidFill>
                  <a:srgbClr val="FFFFFF"/>
                </a:solidFill>
                <a:latin typeface="Inter Light"/>
                <a:ea typeface="Inter Light"/>
                <a:cs typeface="Inter Light"/>
                <a:sym typeface="Inter Light"/>
              </a:rPr>
              <a:t>Smart Questioning</a:t>
            </a:r>
            <a:endParaRPr sz="1000">
              <a:solidFill>
                <a:srgbClr val="FFFFFF"/>
              </a:solidFill>
              <a:latin typeface="Inter Light"/>
              <a:ea typeface="Inter Light"/>
              <a:cs typeface="Inter Light"/>
              <a:sym typeface="Inter Light"/>
            </a:endParaRPr>
          </a:p>
        </p:txBody>
      </p:sp>
      <p:pic>
        <p:nvPicPr>
          <p:cNvPr id="661" name="Google Shape;661;p44"/>
          <p:cNvPicPr preferRelativeResize="0"/>
          <p:nvPr/>
        </p:nvPicPr>
        <p:blipFill rotWithShape="1">
          <a:blip r:embed="rId4">
            <a:alphaModFix/>
          </a:blip>
          <a:srcRect b="4569" l="5180" r="5189" t="4578"/>
          <a:stretch/>
        </p:blipFill>
        <p:spPr>
          <a:xfrm rot="896187">
            <a:off x="3623151" y="-125123"/>
            <a:ext cx="6077074" cy="50889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45"/>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TRENDS</a:t>
            </a:r>
            <a:endParaRPr/>
          </a:p>
        </p:txBody>
      </p:sp>
      <p:sp>
        <p:nvSpPr>
          <p:cNvPr id="667" name="Google Shape;667;p45"/>
          <p:cNvSpPr txBox="1"/>
          <p:nvPr/>
        </p:nvSpPr>
        <p:spPr>
          <a:xfrm>
            <a:off x="5165900" y="4714925"/>
            <a:ext cx="38931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u="sng">
                <a:solidFill>
                  <a:schemeClr val="hlink"/>
                </a:solidFill>
                <a:latin typeface="Inter"/>
                <a:ea typeface="Inter"/>
                <a:cs typeface="Inter"/>
                <a:sym typeface="Inter"/>
                <a:hlinkClick r:id="rId3"/>
              </a:rPr>
              <a:t>Overview of upcoming regulations available here</a:t>
            </a:r>
            <a:endParaRPr sz="1200">
              <a:latin typeface="Inter"/>
              <a:ea typeface="Inter"/>
              <a:cs typeface="Inter"/>
              <a:sym typeface="Inter"/>
            </a:endParaRPr>
          </a:p>
        </p:txBody>
      </p:sp>
      <p:sp>
        <p:nvSpPr>
          <p:cNvPr id="668" name="Google Shape;668;p45"/>
          <p:cNvSpPr txBox="1"/>
          <p:nvPr>
            <p:ph type="title"/>
          </p:nvPr>
        </p:nvSpPr>
        <p:spPr>
          <a:xfrm>
            <a:off x="580125" y="518509"/>
            <a:ext cx="79839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Regulations and Sustainability Targets - </a:t>
            </a:r>
            <a:r>
              <a:rPr lang="en"/>
              <a:t>Digital product passport</a:t>
            </a:r>
            <a:endParaRPr/>
          </a:p>
        </p:txBody>
      </p:sp>
      <p:sp>
        <p:nvSpPr>
          <p:cNvPr id="669" name="Google Shape;669;p45"/>
          <p:cNvSpPr/>
          <p:nvPr/>
        </p:nvSpPr>
        <p:spPr>
          <a:xfrm>
            <a:off x="4572000" y="1191825"/>
            <a:ext cx="4302600" cy="3318300"/>
          </a:xfrm>
          <a:prstGeom prst="rect">
            <a:avLst/>
          </a:prstGeom>
          <a:solidFill>
            <a:srgbClr val="18293F">
              <a:alpha val="7654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Inter"/>
                <a:ea typeface="Inter"/>
                <a:cs typeface="Inter"/>
                <a:sym typeface="Inter"/>
              </a:rPr>
              <a:t>Suppliers are being asked for information to understand:</a:t>
            </a:r>
            <a:endParaRPr sz="1600">
              <a:solidFill>
                <a:schemeClr val="lt1"/>
              </a:solidFill>
              <a:latin typeface="Inter"/>
              <a:ea typeface="Inter"/>
              <a:cs typeface="Inter"/>
              <a:sym typeface="Inter"/>
            </a:endParaRPr>
          </a:p>
          <a:p>
            <a:pPr indent="0" lvl="0" marL="0" rtl="0" algn="l">
              <a:lnSpc>
                <a:spcPct val="115000"/>
              </a:lnSpc>
              <a:spcBef>
                <a:spcPts val="0"/>
              </a:spcBef>
              <a:spcAft>
                <a:spcPts val="0"/>
              </a:spcAft>
              <a:buNone/>
            </a:pPr>
            <a:r>
              <a:t/>
            </a:r>
            <a:endParaRPr b="1" sz="1500">
              <a:solidFill>
                <a:schemeClr val="lt1"/>
              </a:solidFill>
              <a:latin typeface="Inter"/>
              <a:ea typeface="Inter"/>
              <a:cs typeface="Inter"/>
              <a:sym typeface="Inter"/>
            </a:endParaRPr>
          </a:p>
          <a:p>
            <a:pPr indent="-330200" lvl="0" marL="457200" rtl="0" algn="l">
              <a:lnSpc>
                <a:spcPct val="115000"/>
              </a:lnSpc>
              <a:spcBef>
                <a:spcPts val="0"/>
              </a:spcBef>
              <a:spcAft>
                <a:spcPts val="0"/>
              </a:spcAft>
              <a:buClr>
                <a:schemeClr val="lt1"/>
              </a:buClr>
              <a:buSzPts val="1600"/>
              <a:buFont typeface="Inter Light"/>
              <a:buChar char="●"/>
            </a:pPr>
            <a:r>
              <a:rPr lang="en" sz="1600">
                <a:solidFill>
                  <a:schemeClr val="accent5"/>
                </a:solidFill>
                <a:latin typeface="Inter Light"/>
                <a:ea typeface="Inter Light"/>
                <a:cs typeface="Inter Light"/>
                <a:sym typeface="Inter Light"/>
              </a:rPr>
              <a:t>What </a:t>
            </a:r>
            <a:r>
              <a:rPr lang="en" sz="1600">
                <a:solidFill>
                  <a:schemeClr val="lt1"/>
                </a:solidFill>
                <a:latin typeface="Inter Light"/>
                <a:ea typeface="Inter Light"/>
                <a:cs typeface="Inter Light"/>
                <a:sym typeface="Inter Light"/>
              </a:rPr>
              <a:t>materials reduce vehicles’ embodied carbon?</a:t>
            </a:r>
            <a:endParaRPr sz="1600">
              <a:solidFill>
                <a:schemeClr val="lt1"/>
              </a:solidFill>
              <a:latin typeface="Inter Light"/>
              <a:ea typeface="Inter Light"/>
              <a:cs typeface="Inter Light"/>
              <a:sym typeface="Inter Light"/>
            </a:endParaRPr>
          </a:p>
          <a:p>
            <a:pPr indent="-330200" lvl="0" marL="457200" rtl="0" algn="l">
              <a:lnSpc>
                <a:spcPct val="115000"/>
              </a:lnSpc>
              <a:spcBef>
                <a:spcPts val="0"/>
              </a:spcBef>
              <a:spcAft>
                <a:spcPts val="0"/>
              </a:spcAft>
              <a:buClr>
                <a:schemeClr val="lt1"/>
              </a:buClr>
              <a:buSzPts val="1600"/>
              <a:buFont typeface="Inter Light"/>
              <a:buChar char="●"/>
            </a:pPr>
            <a:r>
              <a:rPr lang="en" sz="1600">
                <a:solidFill>
                  <a:schemeClr val="accent5"/>
                </a:solidFill>
                <a:latin typeface="Inter Light"/>
                <a:ea typeface="Inter Light"/>
                <a:cs typeface="Inter Light"/>
                <a:sym typeface="Inter Light"/>
              </a:rPr>
              <a:t>Which </a:t>
            </a:r>
            <a:r>
              <a:rPr lang="en" sz="1600">
                <a:solidFill>
                  <a:schemeClr val="lt1"/>
                </a:solidFill>
                <a:latin typeface="Inter Light"/>
                <a:ea typeface="Inter Light"/>
                <a:cs typeface="Inter Light"/>
                <a:sym typeface="Inter Light"/>
              </a:rPr>
              <a:t>parts are easier to disassemble and recycle?</a:t>
            </a:r>
            <a:endParaRPr sz="1600">
              <a:solidFill>
                <a:schemeClr val="lt1"/>
              </a:solidFill>
              <a:latin typeface="Inter Light"/>
              <a:ea typeface="Inter Light"/>
              <a:cs typeface="Inter Light"/>
              <a:sym typeface="Inter Light"/>
            </a:endParaRPr>
          </a:p>
          <a:p>
            <a:pPr indent="-330200" lvl="0" marL="457200" rtl="0" algn="l">
              <a:lnSpc>
                <a:spcPct val="115000"/>
              </a:lnSpc>
              <a:spcBef>
                <a:spcPts val="0"/>
              </a:spcBef>
              <a:spcAft>
                <a:spcPts val="0"/>
              </a:spcAft>
              <a:buClr>
                <a:schemeClr val="lt1"/>
              </a:buClr>
              <a:buSzPts val="1600"/>
              <a:buFont typeface="Inter Light"/>
              <a:buChar char="●"/>
            </a:pPr>
            <a:r>
              <a:rPr lang="en" sz="1600">
                <a:solidFill>
                  <a:schemeClr val="accent5"/>
                </a:solidFill>
                <a:latin typeface="Inter Light"/>
                <a:ea typeface="Inter Light"/>
                <a:cs typeface="Inter Light"/>
                <a:sym typeface="Inter Light"/>
              </a:rPr>
              <a:t>How</a:t>
            </a:r>
            <a:r>
              <a:rPr lang="en" sz="1600">
                <a:solidFill>
                  <a:schemeClr val="accent4"/>
                </a:solidFill>
                <a:latin typeface="Inter Light"/>
                <a:ea typeface="Inter Light"/>
                <a:cs typeface="Inter Light"/>
                <a:sym typeface="Inter Light"/>
              </a:rPr>
              <a:t> </a:t>
            </a:r>
            <a:r>
              <a:rPr lang="en" sz="1600">
                <a:solidFill>
                  <a:schemeClr val="lt1"/>
                </a:solidFill>
                <a:latin typeface="Inter Light"/>
                <a:ea typeface="Inter Light"/>
                <a:cs typeface="Inter Light"/>
                <a:sym typeface="Inter Light"/>
              </a:rPr>
              <a:t>does design impact the end-of-life of vehicles?</a:t>
            </a:r>
            <a:endParaRPr sz="16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sz="1600">
              <a:solidFill>
                <a:schemeClr val="lt1"/>
              </a:solidFill>
              <a:latin typeface="Inter Light"/>
              <a:ea typeface="Inter Light"/>
              <a:cs typeface="Inter Light"/>
              <a:sym typeface="Inter Light"/>
            </a:endParaRPr>
          </a:p>
          <a:p>
            <a:pPr indent="0" lvl="0" marL="0" rtl="0" algn="ctr">
              <a:spcBef>
                <a:spcPts val="0"/>
              </a:spcBef>
              <a:spcAft>
                <a:spcPts val="0"/>
              </a:spcAft>
              <a:buNone/>
            </a:pPr>
            <a:r>
              <a:rPr lang="en" sz="1300">
                <a:solidFill>
                  <a:schemeClr val="lt1"/>
                </a:solidFill>
                <a:latin typeface="Inter Black"/>
                <a:ea typeface="Inter Black"/>
                <a:cs typeface="Inter Black"/>
                <a:sym typeface="Inter Black"/>
              </a:rPr>
              <a:t>BY TRACING SUPPLY CHAINS, SUPPLIERS CAN BETTER ANSWER THESE QUESTIONS</a:t>
            </a:r>
            <a:endParaRPr b="1" sz="1600">
              <a:solidFill>
                <a:schemeClr val="lt1"/>
              </a:solidFill>
              <a:latin typeface="Inter"/>
              <a:ea typeface="Inter"/>
              <a:cs typeface="Inter"/>
              <a:sym typeface="Inter"/>
            </a:endParaRPr>
          </a:p>
        </p:txBody>
      </p:sp>
      <p:grpSp>
        <p:nvGrpSpPr>
          <p:cNvPr id="670" name="Google Shape;670;p45"/>
          <p:cNvGrpSpPr/>
          <p:nvPr/>
        </p:nvGrpSpPr>
        <p:grpSpPr>
          <a:xfrm>
            <a:off x="296875" y="1241814"/>
            <a:ext cx="3955902" cy="3218323"/>
            <a:chOff x="296875" y="1268027"/>
            <a:chExt cx="3955902" cy="3218323"/>
          </a:xfrm>
        </p:grpSpPr>
        <p:grpSp>
          <p:nvGrpSpPr>
            <p:cNvPr id="671" name="Google Shape;671;p45"/>
            <p:cNvGrpSpPr/>
            <p:nvPr/>
          </p:nvGrpSpPr>
          <p:grpSpPr>
            <a:xfrm>
              <a:off x="296875" y="3619650"/>
              <a:ext cx="3955901" cy="866700"/>
              <a:chOff x="966901" y="1413641"/>
              <a:chExt cx="3548848" cy="765230"/>
            </a:xfrm>
          </p:grpSpPr>
          <p:pic>
            <p:nvPicPr>
              <p:cNvPr id="672" name="Google Shape;672;p45"/>
              <p:cNvPicPr preferRelativeResize="0"/>
              <p:nvPr/>
            </p:nvPicPr>
            <p:blipFill rotWithShape="1">
              <a:blip r:embed="rId4">
                <a:alphaModFix/>
              </a:blip>
              <a:srcRect b="22544" l="2335" r="2335" t="13262"/>
              <a:stretch/>
            </p:blipFill>
            <p:spPr>
              <a:xfrm>
                <a:off x="966901" y="1413641"/>
                <a:ext cx="3548848" cy="765230"/>
              </a:xfrm>
              <a:prstGeom prst="rect">
                <a:avLst/>
              </a:prstGeom>
              <a:noFill/>
              <a:ln>
                <a:noFill/>
              </a:ln>
            </p:spPr>
          </p:pic>
          <p:pic>
            <p:nvPicPr>
              <p:cNvPr id="673" name="Google Shape;673;p45"/>
              <p:cNvPicPr preferRelativeResize="0"/>
              <p:nvPr/>
            </p:nvPicPr>
            <p:blipFill rotWithShape="1">
              <a:blip r:embed="rId4">
                <a:alphaModFix/>
              </a:blip>
              <a:srcRect b="-3" l="2335" r="2335" t="67771"/>
              <a:stretch/>
            </p:blipFill>
            <p:spPr>
              <a:xfrm>
                <a:off x="966901" y="1701871"/>
                <a:ext cx="3548848" cy="477000"/>
              </a:xfrm>
              <a:prstGeom prst="rect">
                <a:avLst/>
              </a:prstGeom>
              <a:noFill/>
              <a:ln>
                <a:noFill/>
              </a:ln>
            </p:spPr>
          </p:pic>
        </p:grpSp>
        <p:grpSp>
          <p:nvGrpSpPr>
            <p:cNvPr id="674" name="Google Shape;674;p45"/>
            <p:cNvGrpSpPr/>
            <p:nvPr/>
          </p:nvGrpSpPr>
          <p:grpSpPr>
            <a:xfrm>
              <a:off x="296875" y="1268027"/>
              <a:ext cx="3955900" cy="1296323"/>
              <a:chOff x="296850" y="1819477"/>
              <a:chExt cx="3955900" cy="1296323"/>
            </a:xfrm>
          </p:grpSpPr>
          <p:pic>
            <p:nvPicPr>
              <p:cNvPr id="675" name="Google Shape;675;p45"/>
              <p:cNvPicPr preferRelativeResize="0"/>
              <p:nvPr/>
            </p:nvPicPr>
            <p:blipFill rotWithShape="1">
              <a:blip r:embed="rId5">
                <a:alphaModFix/>
              </a:blip>
              <a:srcRect b="0" l="0" r="0" t="21110"/>
              <a:stretch/>
            </p:blipFill>
            <p:spPr>
              <a:xfrm>
                <a:off x="296875" y="1819477"/>
                <a:ext cx="3955875" cy="335225"/>
              </a:xfrm>
              <a:prstGeom prst="rect">
                <a:avLst/>
              </a:prstGeom>
              <a:noFill/>
              <a:ln>
                <a:noFill/>
              </a:ln>
            </p:spPr>
          </p:pic>
          <p:pic>
            <p:nvPicPr>
              <p:cNvPr id="676" name="Google Shape;676;p45"/>
              <p:cNvPicPr preferRelativeResize="0"/>
              <p:nvPr/>
            </p:nvPicPr>
            <p:blipFill rotWithShape="1">
              <a:blip r:embed="rId6">
                <a:alphaModFix/>
              </a:blip>
              <a:srcRect b="0" l="0" r="0" t="18877"/>
              <a:stretch/>
            </p:blipFill>
            <p:spPr>
              <a:xfrm>
                <a:off x="296850" y="2049549"/>
                <a:ext cx="3955900" cy="629100"/>
              </a:xfrm>
              <a:prstGeom prst="rect">
                <a:avLst/>
              </a:prstGeom>
              <a:noFill/>
              <a:ln>
                <a:noFill/>
              </a:ln>
            </p:spPr>
          </p:pic>
          <p:pic>
            <p:nvPicPr>
              <p:cNvPr id="677" name="Google Shape;677;p45"/>
              <p:cNvPicPr preferRelativeResize="0"/>
              <p:nvPr/>
            </p:nvPicPr>
            <p:blipFill rotWithShape="1">
              <a:blip r:embed="rId7">
                <a:alphaModFix/>
              </a:blip>
              <a:srcRect b="10720" l="4267" r="7743" t="25467"/>
              <a:stretch/>
            </p:blipFill>
            <p:spPr>
              <a:xfrm>
                <a:off x="296850" y="2567400"/>
                <a:ext cx="3955899" cy="548400"/>
              </a:xfrm>
              <a:prstGeom prst="rect">
                <a:avLst/>
              </a:prstGeom>
              <a:noFill/>
              <a:ln>
                <a:noFill/>
              </a:ln>
            </p:spPr>
          </p:pic>
          <p:sp>
            <p:nvSpPr>
              <p:cNvPr id="678" name="Google Shape;678;p45"/>
              <p:cNvSpPr/>
              <p:nvPr/>
            </p:nvSpPr>
            <p:spPr>
              <a:xfrm>
                <a:off x="1191875" y="2567400"/>
                <a:ext cx="2218800" cy="548400"/>
              </a:xfrm>
              <a:prstGeom prst="roundRect">
                <a:avLst>
                  <a:gd fmla="val 16667" name="adj"/>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 name="Google Shape;679;p45"/>
            <p:cNvGrpSpPr/>
            <p:nvPr/>
          </p:nvGrpSpPr>
          <p:grpSpPr>
            <a:xfrm>
              <a:off x="296875" y="2634838"/>
              <a:ext cx="3955902" cy="914300"/>
              <a:chOff x="364550" y="2647963"/>
              <a:chExt cx="3955902" cy="914300"/>
            </a:xfrm>
          </p:grpSpPr>
          <p:pic>
            <p:nvPicPr>
              <p:cNvPr id="680" name="Google Shape;680;p45"/>
              <p:cNvPicPr preferRelativeResize="0"/>
              <p:nvPr/>
            </p:nvPicPr>
            <p:blipFill rotWithShape="1">
              <a:blip r:embed="rId8">
                <a:alphaModFix/>
              </a:blip>
              <a:srcRect b="9" l="1629" r="3050" t="6040"/>
              <a:stretch/>
            </p:blipFill>
            <p:spPr>
              <a:xfrm>
                <a:off x="364550" y="3020638"/>
                <a:ext cx="3955901" cy="541625"/>
              </a:xfrm>
              <a:prstGeom prst="rect">
                <a:avLst/>
              </a:prstGeom>
              <a:noFill/>
              <a:ln>
                <a:noFill/>
              </a:ln>
            </p:spPr>
          </p:pic>
          <p:pic>
            <p:nvPicPr>
              <p:cNvPr id="681" name="Google Shape;681;p45"/>
              <p:cNvPicPr preferRelativeResize="0"/>
              <p:nvPr/>
            </p:nvPicPr>
            <p:blipFill rotWithShape="1">
              <a:blip r:embed="rId9">
                <a:alphaModFix/>
              </a:blip>
              <a:srcRect b="13847" l="1629" r="3050" t="21864"/>
              <a:stretch/>
            </p:blipFill>
            <p:spPr>
              <a:xfrm>
                <a:off x="364550" y="2647963"/>
                <a:ext cx="3955902" cy="404425"/>
              </a:xfrm>
              <a:prstGeom prst="rect">
                <a:avLst/>
              </a:prstGeom>
              <a:noFill/>
              <a:ln>
                <a:noFill/>
              </a:ln>
            </p:spPr>
          </p:pic>
          <p:sp>
            <p:nvSpPr>
              <p:cNvPr id="682" name="Google Shape;682;p45"/>
              <p:cNvSpPr/>
              <p:nvPr/>
            </p:nvSpPr>
            <p:spPr>
              <a:xfrm>
                <a:off x="1879125" y="3052375"/>
                <a:ext cx="985200" cy="233100"/>
              </a:xfrm>
              <a:prstGeom prst="roundRect">
                <a:avLst>
                  <a:gd fmla="val 16667" name="adj"/>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83" name="Google Shape;683;p45"/>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46"/>
          <p:cNvPicPr preferRelativeResize="0"/>
          <p:nvPr/>
        </p:nvPicPr>
        <p:blipFill rotWithShape="1">
          <a:blip r:embed="rId3">
            <a:alphaModFix/>
          </a:blip>
          <a:srcRect b="7626" l="0" r="21881" t="7634"/>
          <a:stretch/>
        </p:blipFill>
        <p:spPr>
          <a:xfrm>
            <a:off x="1552550" y="1587000"/>
            <a:ext cx="4134600" cy="2985000"/>
          </a:xfrm>
          <a:prstGeom prst="roundRect">
            <a:avLst>
              <a:gd fmla="val 6435" name="adj"/>
            </a:avLst>
          </a:prstGeom>
          <a:noFill/>
          <a:ln>
            <a:noFill/>
          </a:ln>
        </p:spPr>
      </p:pic>
      <p:pic>
        <p:nvPicPr>
          <p:cNvPr id="689" name="Google Shape;689;p46"/>
          <p:cNvPicPr preferRelativeResize="0"/>
          <p:nvPr/>
        </p:nvPicPr>
        <p:blipFill>
          <a:blip r:embed="rId4">
            <a:alphaModFix/>
          </a:blip>
          <a:stretch>
            <a:fillRect/>
          </a:stretch>
        </p:blipFill>
        <p:spPr>
          <a:xfrm>
            <a:off x="685800" y="1030625"/>
            <a:ext cx="3915900" cy="2426100"/>
          </a:xfrm>
          <a:prstGeom prst="roundRect">
            <a:avLst>
              <a:gd fmla="val 3446" name="adj"/>
            </a:avLst>
          </a:prstGeom>
          <a:noFill/>
          <a:ln>
            <a:noFill/>
          </a:ln>
        </p:spPr>
      </p:pic>
      <p:cxnSp>
        <p:nvCxnSpPr>
          <p:cNvPr id="690" name="Google Shape;690;p46"/>
          <p:cNvCxnSpPr>
            <a:endCxn id="691" idx="0"/>
          </p:cNvCxnSpPr>
          <p:nvPr/>
        </p:nvCxnSpPr>
        <p:spPr>
          <a:xfrm>
            <a:off x="3036300" y="1120825"/>
            <a:ext cx="3837000" cy="146700"/>
          </a:xfrm>
          <a:prstGeom prst="bentConnector2">
            <a:avLst/>
          </a:prstGeom>
          <a:noFill/>
          <a:ln cap="flat" cmpd="sng" w="9525">
            <a:solidFill>
              <a:srgbClr val="FFFFFF"/>
            </a:solidFill>
            <a:prstDash val="dot"/>
            <a:round/>
            <a:headEnd len="med" w="med" type="none"/>
            <a:tailEnd len="med" w="med" type="none"/>
          </a:ln>
        </p:spPr>
      </p:cxnSp>
      <p:sp>
        <p:nvSpPr>
          <p:cNvPr id="691" name="Google Shape;691;p46"/>
          <p:cNvSpPr txBox="1"/>
          <p:nvPr/>
        </p:nvSpPr>
        <p:spPr>
          <a:xfrm>
            <a:off x="5989200" y="1267525"/>
            <a:ext cx="1768200" cy="354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chemeClr val="lt1"/>
                </a:solidFill>
                <a:latin typeface="Inter"/>
                <a:ea typeface="Inter"/>
                <a:cs typeface="Inter"/>
                <a:sym typeface="Inter"/>
              </a:rPr>
              <a:t>No efficient solution</a:t>
            </a:r>
            <a:endParaRPr sz="1300"/>
          </a:p>
        </p:txBody>
      </p:sp>
      <p:cxnSp>
        <p:nvCxnSpPr>
          <p:cNvPr id="692" name="Google Shape;692;p46"/>
          <p:cNvCxnSpPr/>
          <p:nvPr/>
        </p:nvCxnSpPr>
        <p:spPr>
          <a:xfrm>
            <a:off x="6081350" y="1677875"/>
            <a:ext cx="2117400" cy="0"/>
          </a:xfrm>
          <a:prstGeom prst="straightConnector1">
            <a:avLst/>
          </a:prstGeom>
          <a:noFill/>
          <a:ln cap="flat" cmpd="sng" w="9525">
            <a:solidFill>
              <a:schemeClr val="dk2"/>
            </a:solidFill>
            <a:prstDash val="solid"/>
            <a:round/>
            <a:headEnd len="med" w="med" type="none"/>
            <a:tailEnd len="med" w="med" type="none"/>
          </a:ln>
        </p:spPr>
      </p:cxnSp>
      <p:sp>
        <p:nvSpPr>
          <p:cNvPr id="693" name="Google Shape;693;p46"/>
          <p:cNvSpPr txBox="1"/>
          <p:nvPr/>
        </p:nvSpPr>
        <p:spPr>
          <a:xfrm>
            <a:off x="6081350" y="1677875"/>
            <a:ext cx="1839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4"/>
                </a:solidFill>
                <a:latin typeface="Inter"/>
                <a:ea typeface="Inter"/>
                <a:cs typeface="Inter"/>
                <a:sym typeface="Inter"/>
              </a:rPr>
              <a:t>· </a:t>
            </a:r>
            <a:r>
              <a:rPr lang="en" sz="900">
                <a:solidFill>
                  <a:schemeClr val="lt1"/>
                </a:solidFill>
                <a:latin typeface="Inter ExtraLight"/>
                <a:ea typeface="Inter ExtraLight"/>
                <a:cs typeface="Inter ExtraLight"/>
                <a:sym typeface="Inter ExtraLight"/>
              </a:rPr>
              <a:t>Labour intensive</a:t>
            </a:r>
            <a:endParaRPr/>
          </a:p>
        </p:txBody>
      </p:sp>
      <p:cxnSp>
        <p:nvCxnSpPr>
          <p:cNvPr id="694" name="Google Shape;694;p46"/>
          <p:cNvCxnSpPr/>
          <p:nvPr/>
        </p:nvCxnSpPr>
        <p:spPr>
          <a:xfrm>
            <a:off x="6081350" y="2000975"/>
            <a:ext cx="2117400" cy="0"/>
          </a:xfrm>
          <a:prstGeom prst="straightConnector1">
            <a:avLst/>
          </a:prstGeom>
          <a:noFill/>
          <a:ln cap="flat" cmpd="sng" w="9525">
            <a:solidFill>
              <a:schemeClr val="dk2"/>
            </a:solidFill>
            <a:prstDash val="solid"/>
            <a:round/>
            <a:headEnd len="med" w="med" type="none"/>
            <a:tailEnd len="med" w="med" type="none"/>
          </a:ln>
        </p:spPr>
      </p:cxnSp>
      <p:sp>
        <p:nvSpPr>
          <p:cNvPr id="695" name="Google Shape;695;p46"/>
          <p:cNvSpPr txBox="1"/>
          <p:nvPr/>
        </p:nvSpPr>
        <p:spPr>
          <a:xfrm>
            <a:off x="6081350" y="2000975"/>
            <a:ext cx="1839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4"/>
                </a:solidFill>
                <a:latin typeface="Inter"/>
                <a:ea typeface="Inter"/>
                <a:cs typeface="Inter"/>
                <a:sym typeface="Inter"/>
              </a:rPr>
              <a:t>· </a:t>
            </a:r>
            <a:r>
              <a:rPr lang="en" sz="900">
                <a:solidFill>
                  <a:schemeClr val="lt1"/>
                </a:solidFill>
                <a:latin typeface="Inter ExtraLight"/>
                <a:ea typeface="Inter ExtraLight"/>
                <a:cs typeface="Inter ExtraLight"/>
                <a:sym typeface="Inter ExtraLight"/>
              </a:rPr>
              <a:t>Prone to error and/or fraud</a:t>
            </a:r>
            <a:endParaRPr/>
          </a:p>
        </p:txBody>
      </p:sp>
      <p:cxnSp>
        <p:nvCxnSpPr>
          <p:cNvPr id="696" name="Google Shape;696;p46"/>
          <p:cNvCxnSpPr/>
          <p:nvPr/>
        </p:nvCxnSpPr>
        <p:spPr>
          <a:xfrm>
            <a:off x="6081350" y="2324075"/>
            <a:ext cx="2117400" cy="0"/>
          </a:xfrm>
          <a:prstGeom prst="straightConnector1">
            <a:avLst/>
          </a:prstGeom>
          <a:noFill/>
          <a:ln cap="flat" cmpd="sng" w="9525">
            <a:solidFill>
              <a:schemeClr val="dk2"/>
            </a:solidFill>
            <a:prstDash val="solid"/>
            <a:round/>
            <a:headEnd len="med" w="med" type="none"/>
            <a:tailEnd len="med" w="med" type="none"/>
          </a:ln>
        </p:spPr>
      </p:cxnSp>
      <p:sp>
        <p:nvSpPr>
          <p:cNvPr id="697" name="Google Shape;697;p46"/>
          <p:cNvSpPr txBox="1"/>
          <p:nvPr/>
        </p:nvSpPr>
        <p:spPr>
          <a:xfrm>
            <a:off x="6081350" y="2324075"/>
            <a:ext cx="1839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4"/>
                </a:solidFill>
                <a:latin typeface="Inter"/>
                <a:ea typeface="Inter"/>
                <a:cs typeface="Inter"/>
                <a:sym typeface="Inter"/>
              </a:rPr>
              <a:t>· </a:t>
            </a:r>
            <a:r>
              <a:rPr lang="en" sz="900">
                <a:solidFill>
                  <a:schemeClr val="lt1"/>
                </a:solidFill>
                <a:latin typeface="Inter ExtraLight"/>
                <a:ea typeface="Inter ExtraLight"/>
                <a:cs typeface="Inter ExtraLight"/>
                <a:sym typeface="Inter ExtraLight"/>
              </a:rPr>
              <a:t>Usually reactive</a:t>
            </a:r>
            <a:endParaRPr/>
          </a:p>
        </p:txBody>
      </p:sp>
      <p:cxnSp>
        <p:nvCxnSpPr>
          <p:cNvPr id="698" name="Google Shape;698;p46"/>
          <p:cNvCxnSpPr/>
          <p:nvPr/>
        </p:nvCxnSpPr>
        <p:spPr>
          <a:xfrm>
            <a:off x="6081350" y="2647175"/>
            <a:ext cx="2117400" cy="0"/>
          </a:xfrm>
          <a:prstGeom prst="straightConnector1">
            <a:avLst/>
          </a:prstGeom>
          <a:noFill/>
          <a:ln cap="flat" cmpd="sng" w="9525">
            <a:solidFill>
              <a:schemeClr val="dk2"/>
            </a:solidFill>
            <a:prstDash val="solid"/>
            <a:round/>
            <a:headEnd len="med" w="med" type="none"/>
            <a:tailEnd len="med" w="med" type="none"/>
          </a:ln>
        </p:spPr>
      </p:cxnSp>
      <p:sp>
        <p:nvSpPr>
          <p:cNvPr id="699" name="Google Shape;699;p46"/>
          <p:cNvSpPr txBox="1"/>
          <p:nvPr/>
        </p:nvSpPr>
        <p:spPr>
          <a:xfrm>
            <a:off x="6081350" y="2647175"/>
            <a:ext cx="1839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4"/>
                </a:solidFill>
                <a:latin typeface="Inter"/>
                <a:ea typeface="Inter"/>
                <a:cs typeface="Inter"/>
                <a:sym typeface="Inter"/>
              </a:rPr>
              <a:t>· </a:t>
            </a:r>
            <a:r>
              <a:rPr lang="en" sz="900">
                <a:solidFill>
                  <a:schemeClr val="lt1"/>
                </a:solidFill>
                <a:latin typeface="Inter ExtraLight"/>
                <a:ea typeface="Inter ExtraLight"/>
                <a:cs typeface="Inter ExtraLight"/>
                <a:sym typeface="Inter ExtraLight"/>
              </a:rPr>
              <a:t>Not scalable</a:t>
            </a:r>
            <a:endParaRPr/>
          </a:p>
        </p:txBody>
      </p:sp>
      <p:cxnSp>
        <p:nvCxnSpPr>
          <p:cNvPr id="700" name="Google Shape;700;p46"/>
          <p:cNvCxnSpPr/>
          <p:nvPr/>
        </p:nvCxnSpPr>
        <p:spPr>
          <a:xfrm>
            <a:off x="6081350" y="2970275"/>
            <a:ext cx="2117400" cy="0"/>
          </a:xfrm>
          <a:prstGeom prst="straightConnector1">
            <a:avLst/>
          </a:prstGeom>
          <a:noFill/>
          <a:ln cap="flat" cmpd="sng" w="9525">
            <a:solidFill>
              <a:schemeClr val="dk2"/>
            </a:solidFill>
            <a:prstDash val="solid"/>
            <a:round/>
            <a:headEnd len="med" w="med" type="none"/>
            <a:tailEnd len="med" w="med" type="none"/>
          </a:ln>
        </p:spPr>
      </p:cxnSp>
      <p:sp>
        <p:nvSpPr>
          <p:cNvPr id="701" name="Google Shape;701;p46"/>
          <p:cNvSpPr txBox="1"/>
          <p:nvPr>
            <p:ph type="title"/>
          </p:nvPr>
        </p:nvSpPr>
        <p:spPr>
          <a:xfrm>
            <a:off x="580125" y="518509"/>
            <a:ext cx="79839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Traceability today</a:t>
            </a:r>
            <a:endParaRPr/>
          </a:p>
        </p:txBody>
      </p:sp>
      <p:sp>
        <p:nvSpPr>
          <p:cNvPr id="702" name="Google Shape;702;p46"/>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latin typeface="Inter Medium"/>
                <a:ea typeface="Inter Medium"/>
                <a:cs typeface="Inter Medium"/>
                <a:sym typeface="Inter Medium"/>
              </a:rPr>
              <a:t>THE PROBLEM</a:t>
            </a:r>
            <a:endParaRPr>
              <a:latin typeface="Inter Medium"/>
              <a:ea typeface="Inter Medium"/>
              <a:cs typeface="Inter Medium"/>
              <a:sym typeface="Inter Medium"/>
            </a:endParaRPr>
          </a:p>
        </p:txBody>
      </p:sp>
      <p:sp>
        <p:nvSpPr>
          <p:cNvPr id="703" name="Google Shape;703;p46"/>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47"/>
          <p:cNvSpPr txBox="1"/>
          <p:nvPr>
            <p:ph type="title"/>
          </p:nvPr>
        </p:nvSpPr>
        <p:spPr>
          <a:xfrm>
            <a:off x="580125" y="518509"/>
            <a:ext cx="79839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The Circularise passport</a:t>
            </a:r>
            <a:endParaRPr/>
          </a:p>
        </p:txBody>
      </p:sp>
      <p:sp>
        <p:nvSpPr>
          <p:cNvPr id="709" name="Google Shape;709;p47"/>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BATTERY PASSPORT EXAMPLE</a:t>
            </a:r>
            <a:endParaRPr/>
          </a:p>
        </p:txBody>
      </p:sp>
      <p:pic>
        <p:nvPicPr>
          <p:cNvPr id="710" name="Google Shape;710;p47"/>
          <p:cNvPicPr preferRelativeResize="0"/>
          <p:nvPr/>
        </p:nvPicPr>
        <p:blipFill>
          <a:blip r:embed="rId3">
            <a:alphaModFix/>
          </a:blip>
          <a:stretch>
            <a:fillRect/>
          </a:stretch>
        </p:blipFill>
        <p:spPr>
          <a:xfrm>
            <a:off x="580129" y="1233407"/>
            <a:ext cx="4583425" cy="3458115"/>
          </a:xfrm>
          <a:prstGeom prst="rect">
            <a:avLst/>
          </a:prstGeom>
          <a:noFill/>
          <a:ln>
            <a:noFill/>
          </a:ln>
        </p:spPr>
      </p:pic>
      <p:cxnSp>
        <p:nvCxnSpPr>
          <p:cNvPr id="711" name="Google Shape;711;p47"/>
          <p:cNvCxnSpPr>
            <a:stCxn id="712" idx="2"/>
          </p:cNvCxnSpPr>
          <p:nvPr/>
        </p:nvCxnSpPr>
        <p:spPr>
          <a:xfrm>
            <a:off x="4378832" y="2161013"/>
            <a:ext cx="1132500" cy="296700"/>
          </a:xfrm>
          <a:prstGeom prst="curvedConnector3">
            <a:avLst>
              <a:gd fmla="val 53603" name="adj1"/>
            </a:avLst>
          </a:prstGeom>
          <a:noFill/>
          <a:ln cap="flat" cmpd="sng" w="19050">
            <a:solidFill>
              <a:srgbClr val="00DF9A"/>
            </a:solidFill>
            <a:prstDash val="solid"/>
            <a:round/>
            <a:headEnd len="sm" w="sm" type="oval"/>
            <a:tailEnd len="sm" w="sm" type="oval"/>
          </a:ln>
        </p:spPr>
      </p:cxnSp>
      <p:pic>
        <p:nvPicPr>
          <p:cNvPr id="712" name="Google Shape;712;p47"/>
          <p:cNvPicPr preferRelativeResize="0"/>
          <p:nvPr/>
        </p:nvPicPr>
        <p:blipFill>
          <a:blip r:embed="rId4">
            <a:alphaModFix/>
          </a:blip>
          <a:stretch>
            <a:fillRect/>
          </a:stretch>
        </p:blipFill>
        <p:spPr>
          <a:xfrm rot="-6921150">
            <a:off x="4016023" y="2052036"/>
            <a:ext cx="381164" cy="381165"/>
          </a:xfrm>
          <a:prstGeom prst="rect">
            <a:avLst/>
          </a:prstGeom>
          <a:noFill/>
          <a:ln>
            <a:noFill/>
          </a:ln>
        </p:spPr>
      </p:pic>
      <p:pic>
        <p:nvPicPr>
          <p:cNvPr id="713" name="Google Shape;713;p47"/>
          <p:cNvPicPr preferRelativeResize="0"/>
          <p:nvPr/>
        </p:nvPicPr>
        <p:blipFill>
          <a:blip r:embed="rId5">
            <a:alphaModFix/>
          </a:blip>
          <a:stretch>
            <a:fillRect/>
          </a:stretch>
        </p:blipFill>
        <p:spPr>
          <a:xfrm>
            <a:off x="5309125" y="291525"/>
            <a:ext cx="3018002" cy="4772548"/>
          </a:xfrm>
          <a:prstGeom prst="rect">
            <a:avLst/>
          </a:prstGeom>
          <a:noFill/>
          <a:ln>
            <a:noFill/>
          </a:ln>
        </p:spPr>
      </p:pic>
      <p:sp>
        <p:nvSpPr>
          <p:cNvPr id="714" name="Google Shape;714;p47"/>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8"/>
          <p:cNvSpPr txBox="1"/>
          <p:nvPr>
            <p:ph type="title"/>
          </p:nvPr>
        </p:nvSpPr>
        <p:spPr>
          <a:xfrm>
            <a:off x="580125" y="518509"/>
            <a:ext cx="79839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Alignment with standards</a:t>
            </a:r>
            <a:endParaRPr/>
          </a:p>
        </p:txBody>
      </p:sp>
      <p:sp>
        <p:nvSpPr>
          <p:cNvPr id="720" name="Google Shape;720;p48"/>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SMART QUESTIONING</a:t>
            </a:r>
            <a:endParaRPr/>
          </a:p>
        </p:txBody>
      </p:sp>
      <p:sp>
        <p:nvSpPr>
          <p:cNvPr id="721" name="Google Shape;721;p48"/>
          <p:cNvSpPr/>
          <p:nvPr/>
        </p:nvSpPr>
        <p:spPr>
          <a:xfrm>
            <a:off x="457725" y="1298800"/>
            <a:ext cx="5073600" cy="3185400"/>
          </a:xfrm>
          <a:prstGeom prst="rect">
            <a:avLst/>
          </a:prstGeom>
          <a:solidFill>
            <a:srgbClr val="18293F">
              <a:alpha val="7654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lt1"/>
                </a:solidFill>
                <a:latin typeface="Inter"/>
                <a:ea typeface="Inter"/>
                <a:cs typeface="Inter"/>
                <a:sym typeface="Inter"/>
              </a:rPr>
              <a:t>Passport data points aligned with established frameworks</a:t>
            </a:r>
            <a:endParaRPr sz="1600">
              <a:solidFill>
                <a:schemeClr val="lt1"/>
              </a:solidFill>
              <a:latin typeface="Inter"/>
              <a:ea typeface="Inter"/>
              <a:cs typeface="Inter"/>
              <a:sym typeface="Inter"/>
            </a:endParaRPr>
          </a:p>
          <a:p>
            <a:pPr indent="0" lvl="0" marL="0" rtl="0" algn="l">
              <a:lnSpc>
                <a:spcPct val="115000"/>
              </a:lnSpc>
              <a:spcBef>
                <a:spcPts val="0"/>
              </a:spcBef>
              <a:spcAft>
                <a:spcPts val="0"/>
              </a:spcAft>
              <a:buNone/>
            </a:pPr>
            <a:r>
              <a:t/>
            </a:r>
            <a:endParaRPr b="1" sz="1500">
              <a:solidFill>
                <a:schemeClr val="lt1"/>
              </a:solidFill>
              <a:latin typeface="Inter"/>
              <a:ea typeface="Inter"/>
              <a:cs typeface="Inter"/>
              <a:sym typeface="Inter"/>
            </a:endParaRPr>
          </a:p>
          <a:p>
            <a:pPr indent="0" lvl="0" marL="0" rtl="0" algn="l">
              <a:lnSpc>
                <a:spcPct val="115000"/>
              </a:lnSpc>
              <a:spcBef>
                <a:spcPts val="0"/>
              </a:spcBef>
              <a:spcAft>
                <a:spcPts val="0"/>
              </a:spcAft>
              <a:buNone/>
            </a:pPr>
            <a:r>
              <a:rPr b="1" lang="en" sz="1500">
                <a:solidFill>
                  <a:schemeClr val="lt1"/>
                </a:solidFill>
                <a:latin typeface="Inter"/>
                <a:ea typeface="Inter"/>
                <a:cs typeface="Inter"/>
                <a:sym typeface="Inter"/>
              </a:rPr>
              <a:t>Standards:</a:t>
            </a:r>
            <a:r>
              <a:rPr lang="en" sz="1500">
                <a:solidFill>
                  <a:schemeClr val="lt1"/>
                </a:solidFill>
                <a:latin typeface="Inter Light"/>
                <a:ea typeface="Inter Light"/>
                <a:cs typeface="Inter Light"/>
                <a:sym typeface="Inter Light"/>
              </a:rPr>
              <a:t> e.g. ISO, GHG protocol</a:t>
            </a:r>
            <a:endParaRPr sz="15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sz="15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rPr b="1" lang="en" sz="1500">
                <a:solidFill>
                  <a:schemeClr val="lt1"/>
                </a:solidFill>
                <a:latin typeface="Inter"/>
                <a:ea typeface="Inter"/>
                <a:cs typeface="Inter"/>
                <a:sym typeface="Inter"/>
              </a:rPr>
              <a:t>Certifications:</a:t>
            </a:r>
            <a:r>
              <a:rPr lang="en" sz="1500">
                <a:solidFill>
                  <a:schemeClr val="lt1"/>
                </a:solidFill>
                <a:latin typeface="Inter Light"/>
                <a:ea typeface="Inter Light"/>
                <a:cs typeface="Inter Light"/>
                <a:sym typeface="Inter Light"/>
              </a:rPr>
              <a:t> e.g. ISCC, RSB</a:t>
            </a:r>
            <a:endParaRPr sz="15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sz="15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rPr b="1" lang="en" sz="1500">
                <a:solidFill>
                  <a:schemeClr val="lt1"/>
                </a:solidFill>
                <a:latin typeface="Inter"/>
                <a:ea typeface="Inter"/>
                <a:cs typeface="Inter"/>
                <a:sym typeface="Inter"/>
              </a:rPr>
              <a:t>Regulations:</a:t>
            </a:r>
            <a:r>
              <a:rPr lang="en" sz="1500">
                <a:solidFill>
                  <a:schemeClr val="lt1"/>
                </a:solidFill>
                <a:latin typeface="Inter Light"/>
                <a:ea typeface="Inter Light"/>
                <a:cs typeface="Inter Light"/>
                <a:sym typeface="Inter Light"/>
              </a:rPr>
              <a:t> e.g. EU battery directive, GSCA (LkSG)</a:t>
            </a:r>
            <a:endParaRPr sz="15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sz="1500">
              <a:solidFill>
                <a:schemeClr val="lt1"/>
              </a:solidFill>
              <a:latin typeface="Inter Light"/>
              <a:ea typeface="Inter Light"/>
              <a:cs typeface="Inter Light"/>
              <a:sym typeface="Inter Light"/>
            </a:endParaRPr>
          </a:p>
          <a:p>
            <a:pPr indent="0" lvl="0" marL="0" rtl="0" algn="l">
              <a:lnSpc>
                <a:spcPct val="115000"/>
              </a:lnSpc>
              <a:spcBef>
                <a:spcPts val="0"/>
              </a:spcBef>
              <a:spcAft>
                <a:spcPts val="0"/>
              </a:spcAft>
              <a:buNone/>
            </a:pPr>
            <a:r>
              <a:rPr b="1" lang="en" sz="1500">
                <a:solidFill>
                  <a:schemeClr val="lt1"/>
                </a:solidFill>
                <a:latin typeface="Inter"/>
                <a:ea typeface="Inter"/>
                <a:cs typeface="Inter"/>
                <a:sym typeface="Inter"/>
              </a:rPr>
              <a:t>Supplier requirements:</a:t>
            </a:r>
            <a:r>
              <a:rPr lang="en" sz="1500">
                <a:solidFill>
                  <a:schemeClr val="lt1"/>
                </a:solidFill>
                <a:latin typeface="Inter Light"/>
                <a:ea typeface="Inter Light"/>
                <a:cs typeface="Inter Light"/>
                <a:sym typeface="Inter Light"/>
              </a:rPr>
              <a:t> e.g. GHG emissions, social responsibility</a:t>
            </a:r>
            <a:endParaRPr sz="1500">
              <a:solidFill>
                <a:schemeClr val="lt1"/>
              </a:solidFill>
              <a:latin typeface="Inter Light"/>
              <a:ea typeface="Inter Light"/>
              <a:cs typeface="Inter Light"/>
              <a:sym typeface="Inter Light"/>
            </a:endParaRPr>
          </a:p>
          <a:p>
            <a:pPr indent="0" lvl="0" marL="0" rtl="0" algn="l">
              <a:lnSpc>
                <a:spcPct val="200000"/>
              </a:lnSpc>
              <a:spcBef>
                <a:spcPts val="0"/>
              </a:spcBef>
              <a:spcAft>
                <a:spcPts val="0"/>
              </a:spcAft>
              <a:buNone/>
            </a:pPr>
            <a:r>
              <a:t/>
            </a:r>
            <a:endParaRPr sz="1600">
              <a:solidFill>
                <a:schemeClr val="lt1"/>
              </a:solidFill>
              <a:latin typeface="Inter Light"/>
              <a:ea typeface="Inter Light"/>
              <a:cs typeface="Inter Light"/>
              <a:sym typeface="Inter Light"/>
            </a:endParaRPr>
          </a:p>
        </p:txBody>
      </p:sp>
      <p:grpSp>
        <p:nvGrpSpPr>
          <p:cNvPr id="722" name="Google Shape;722;p48"/>
          <p:cNvGrpSpPr/>
          <p:nvPr/>
        </p:nvGrpSpPr>
        <p:grpSpPr>
          <a:xfrm>
            <a:off x="5900075" y="-38775"/>
            <a:ext cx="3269801" cy="5251970"/>
            <a:chOff x="5900075" y="-38775"/>
            <a:chExt cx="3269801" cy="5251970"/>
          </a:xfrm>
        </p:grpSpPr>
        <p:pic>
          <p:nvPicPr>
            <p:cNvPr id="723" name="Google Shape;723;p48"/>
            <p:cNvPicPr preferRelativeResize="0"/>
            <p:nvPr/>
          </p:nvPicPr>
          <p:blipFill>
            <a:blip r:embed="rId3">
              <a:alphaModFix/>
            </a:blip>
            <a:stretch>
              <a:fillRect/>
            </a:stretch>
          </p:blipFill>
          <p:spPr>
            <a:xfrm>
              <a:off x="5900077" y="-38775"/>
              <a:ext cx="3269797" cy="5143501"/>
            </a:xfrm>
            <a:prstGeom prst="rect">
              <a:avLst/>
            </a:prstGeom>
            <a:noFill/>
            <a:ln>
              <a:noFill/>
            </a:ln>
          </p:spPr>
        </p:pic>
        <p:pic>
          <p:nvPicPr>
            <p:cNvPr id="724" name="Google Shape;724;p48"/>
            <p:cNvPicPr preferRelativeResize="0"/>
            <p:nvPr/>
          </p:nvPicPr>
          <p:blipFill rotWithShape="1">
            <a:blip r:embed="rId4">
              <a:alphaModFix/>
            </a:blip>
            <a:srcRect b="17052" l="0" r="0" t="371"/>
            <a:stretch/>
          </p:blipFill>
          <p:spPr>
            <a:xfrm>
              <a:off x="5900075" y="809625"/>
              <a:ext cx="3269801" cy="4403570"/>
            </a:xfrm>
            <a:prstGeom prst="rect">
              <a:avLst/>
            </a:prstGeom>
            <a:noFill/>
            <a:ln>
              <a:noFill/>
            </a:ln>
          </p:spPr>
        </p:pic>
      </p:grpSp>
      <p:sp>
        <p:nvSpPr>
          <p:cNvPr id="725" name="Google Shape;725;p48"/>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49"/>
          <p:cNvSpPr txBox="1"/>
          <p:nvPr>
            <p:ph type="title"/>
          </p:nvPr>
        </p:nvSpPr>
        <p:spPr>
          <a:xfrm>
            <a:off x="580125" y="518500"/>
            <a:ext cx="6123600" cy="4770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Value of DPPs</a:t>
            </a:r>
            <a:endParaRPr/>
          </a:p>
        </p:txBody>
      </p:sp>
      <p:sp>
        <p:nvSpPr>
          <p:cNvPr id="731" name="Google Shape;731;p49"/>
          <p:cNvSpPr txBox="1"/>
          <p:nvPr>
            <p:ph idx="2" type="title"/>
          </p:nvPr>
        </p:nvSpPr>
        <p:spPr>
          <a:xfrm>
            <a:off x="580125" y="291535"/>
            <a:ext cx="3939000" cy="3693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
              <a:t>BENEFITS OF TRACEABILITY</a:t>
            </a:r>
            <a:endParaRPr/>
          </a:p>
        </p:txBody>
      </p:sp>
      <p:sp>
        <p:nvSpPr>
          <p:cNvPr id="732" name="Google Shape;732;p49"/>
          <p:cNvSpPr/>
          <p:nvPr/>
        </p:nvSpPr>
        <p:spPr>
          <a:xfrm>
            <a:off x="701175" y="1056536"/>
            <a:ext cx="7713300" cy="607800"/>
          </a:xfrm>
          <a:prstGeom prst="rect">
            <a:avLst/>
          </a:prstGeom>
          <a:solidFill>
            <a:srgbClr val="18293F">
              <a:alpha val="76540"/>
            </a:srgbClr>
          </a:solidFill>
          <a:ln>
            <a:noFill/>
          </a:ln>
        </p:spPr>
        <p:txBody>
          <a:bodyPr anchorCtr="0" anchor="ctr" bIns="91425" lIns="91425" spcFirstLastPara="1" rIns="91425" wrap="square" tIns="91425">
            <a:noAutofit/>
          </a:bodyPr>
          <a:lstStyle/>
          <a:p>
            <a:pPr indent="0" lvl="0" marL="457200" rtl="0" algn="l">
              <a:lnSpc>
                <a:spcPct val="120000"/>
              </a:lnSpc>
              <a:spcBef>
                <a:spcPts val="0"/>
              </a:spcBef>
              <a:spcAft>
                <a:spcPts val="0"/>
              </a:spcAft>
              <a:buNone/>
            </a:pPr>
            <a:r>
              <a:rPr b="1" lang="en" sz="1300">
                <a:solidFill>
                  <a:schemeClr val="lt1"/>
                </a:solidFill>
                <a:latin typeface="Inter"/>
                <a:ea typeface="Inter"/>
                <a:cs typeface="Inter"/>
                <a:sym typeface="Inter"/>
              </a:rPr>
              <a:t>Track sourcing, CO2 footprint</a:t>
            </a:r>
            <a:r>
              <a:rPr b="1" lang="en" sz="1300">
                <a:solidFill>
                  <a:schemeClr val="lt1"/>
                </a:solidFill>
                <a:latin typeface="Inter"/>
                <a:ea typeface="Inter"/>
                <a:cs typeface="Inter"/>
                <a:sym typeface="Inter"/>
              </a:rPr>
              <a:t>, LCA, certifications</a:t>
            </a:r>
            <a:r>
              <a:rPr b="1" lang="en" sz="1300">
                <a:solidFill>
                  <a:schemeClr val="lt1"/>
                </a:solidFill>
                <a:latin typeface="Inter"/>
                <a:ea typeface="Inter"/>
                <a:cs typeface="Inter"/>
                <a:sym typeface="Inter"/>
              </a:rPr>
              <a:t> </a:t>
            </a:r>
            <a:r>
              <a:rPr lang="en" sz="1300">
                <a:solidFill>
                  <a:schemeClr val="lt1"/>
                </a:solidFill>
                <a:latin typeface="Inter ExtraLight"/>
                <a:ea typeface="Inter ExtraLight"/>
                <a:cs typeface="Inter ExtraLight"/>
                <a:sym typeface="Inter ExtraLight"/>
              </a:rPr>
              <a:t>and other sustainability metrics</a:t>
            </a:r>
            <a:endParaRPr sz="1300">
              <a:solidFill>
                <a:srgbClr val="FFFFFF"/>
              </a:solidFill>
              <a:latin typeface="Inter ExtraLight"/>
              <a:ea typeface="Inter ExtraLight"/>
              <a:cs typeface="Inter ExtraLight"/>
              <a:sym typeface="Inter ExtraLight"/>
            </a:endParaRPr>
          </a:p>
        </p:txBody>
      </p:sp>
      <p:pic>
        <p:nvPicPr>
          <p:cNvPr id="733" name="Google Shape;733;p49"/>
          <p:cNvPicPr preferRelativeResize="0"/>
          <p:nvPr/>
        </p:nvPicPr>
        <p:blipFill rotWithShape="1">
          <a:blip r:embed="rId3">
            <a:alphaModFix/>
          </a:blip>
          <a:srcRect b="119" l="0" r="0" t="109"/>
          <a:stretch/>
        </p:blipFill>
        <p:spPr>
          <a:xfrm>
            <a:off x="853575" y="1208936"/>
            <a:ext cx="308508" cy="307800"/>
          </a:xfrm>
          <a:prstGeom prst="rect">
            <a:avLst/>
          </a:prstGeom>
          <a:noFill/>
          <a:ln>
            <a:noFill/>
          </a:ln>
        </p:spPr>
      </p:pic>
      <p:sp>
        <p:nvSpPr>
          <p:cNvPr id="734" name="Google Shape;734;p49"/>
          <p:cNvSpPr/>
          <p:nvPr/>
        </p:nvSpPr>
        <p:spPr>
          <a:xfrm>
            <a:off x="701175" y="1772236"/>
            <a:ext cx="7713300" cy="607800"/>
          </a:xfrm>
          <a:prstGeom prst="rect">
            <a:avLst/>
          </a:prstGeom>
          <a:solidFill>
            <a:srgbClr val="18293F">
              <a:alpha val="76540"/>
            </a:srgbClr>
          </a:solidFill>
          <a:ln>
            <a:noFill/>
          </a:ln>
        </p:spPr>
        <p:txBody>
          <a:bodyPr anchorCtr="0" anchor="ctr" bIns="91425" lIns="91425" spcFirstLastPara="1" rIns="91425" wrap="square" tIns="91425">
            <a:noAutofit/>
          </a:bodyPr>
          <a:lstStyle/>
          <a:p>
            <a:pPr indent="0" lvl="0" marL="457200" rtl="0" algn="l">
              <a:lnSpc>
                <a:spcPct val="120000"/>
              </a:lnSpc>
              <a:spcBef>
                <a:spcPts val="0"/>
              </a:spcBef>
              <a:spcAft>
                <a:spcPts val="0"/>
              </a:spcAft>
              <a:buNone/>
            </a:pPr>
            <a:r>
              <a:rPr b="1" lang="en" sz="1300">
                <a:solidFill>
                  <a:schemeClr val="lt1"/>
                </a:solidFill>
                <a:latin typeface="Inter"/>
                <a:ea typeface="Inter"/>
                <a:cs typeface="Inter"/>
                <a:sym typeface="Inter"/>
              </a:rPr>
              <a:t>Share safety, and technical product specifications</a:t>
            </a:r>
            <a:endParaRPr b="1" sz="1300">
              <a:solidFill>
                <a:schemeClr val="lt1"/>
              </a:solidFill>
              <a:latin typeface="Inter"/>
              <a:ea typeface="Inter"/>
              <a:cs typeface="Inter"/>
              <a:sym typeface="Inter"/>
            </a:endParaRPr>
          </a:p>
        </p:txBody>
      </p:sp>
      <p:sp>
        <p:nvSpPr>
          <p:cNvPr id="735" name="Google Shape;735;p49"/>
          <p:cNvSpPr/>
          <p:nvPr/>
        </p:nvSpPr>
        <p:spPr>
          <a:xfrm>
            <a:off x="701175" y="2487936"/>
            <a:ext cx="7713300" cy="607800"/>
          </a:xfrm>
          <a:prstGeom prst="rect">
            <a:avLst/>
          </a:prstGeom>
          <a:solidFill>
            <a:srgbClr val="18293F">
              <a:alpha val="76540"/>
            </a:srgbClr>
          </a:solidFill>
          <a:ln>
            <a:noFill/>
          </a:ln>
        </p:spPr>
        <p:txBody>
          <a:bodyPr anchorCtr="0" anchor="ctr" bIns="91425" lIns="91425" spcFirstLastPara="1" rIns="91425" wrap="square" tIns="91425">
            <a:noAutofit/>
          </a:bodyPr>
          <a:lstStyle/>
          <a:p>
            <a:pPr indent="0" lvl="0" marL="457200" rtl="0" algn="l">
              <a:lnSpc>
                <a:spcPct val="120000"/>
              </a:lnSpc>
              <a:spcBef>
                <a:spcPts val="0"/>
              </a:spcBef>
              <a:spcAft>
                <a:spcPts val="0"/>
              </a:spcAft>
              <a:buNone/>
            </a:pPr>
            <a:r>
              <a:rPr b="1" lang="en" sz="1300">
                <a:solidFill>
                  <a:schemeClr val="lt1"/>
                </a:solidFill>
                <a:latin typeface="Inter"/>
                <a:ea typeface="Inter"/>
                <a:cs typeface="Inter"/>
                <a:sym typeface="Inter"/>
              </a:rPr>
              <a:t>Enables regulatory and standards compliance</a:t>
            </a:r>
            <a:endParaRPr b="1" sz="1300">
              <a:solidFill>
                <a:schemeClr val="lt1"/>
              </a:solidFill>
              <a:latin typeface="Inter"/>
              <a:ea typeface="Inter"/>
              <a:cs typeface="Inter"/>
              <a:sym typeface="Inter"/>
            </a:endParaRPr>
          </a:p>
        </p:txBody>
      </p:sp>
      <p:sp>
        <p:nvSpPr>
          <p:cNvPr id="736" name="Google Shape;736;p49"/>
          <p:cNvSpPr/>
          <p:nvPr/>
        </p:nvSpPr>
        <p:spPr>
          <a:xfrm>
            <a:off x="701175" y="3203636"/>
            <a:ext cx="7713300" cy="607800"/>
          </a:xfrm>
          <a:prstGeom prst="rect">
            <a:avLst/>
          </a:prstGeom>
          <a:solidFill>
            <a:srgbClr val="18293F">
              <a:alpha val="76540"/>
            </a:srgbClr>
          </a:solidFill>
          <a:ln>
            <a:noFill/>
          </a:ln>
        </p:spPr>
        <p:txBody>
          <a:bodyPr anchorCtr="0" anchor="ctr" bIns="91425" lIns="91425" spcFirstLastPara="1" rIns="91425" wrap="square" tIns="91425">
            <a:noAutofit/>
          </a:bodyPr>
          <a:lstStyle/>
          <a:p>
            <a:pPr indent="0" lvl="0" marL="457200" rtl="0" algn="l">
              <a:lnSpc>
                <a:spcPct val="120000"/>
              </a:lnSpc>
              <a:spcBef>
                <a:spcPts val="0"/>
              </a:spcBef>
              <a:spcAft>
                <a:spcPts val="0"/>
              </a:spcAft>
              <a:buNone/>
            </a:pPr>
            <a:r>
              <a:rPr b="1" lang="en" sz="1300">
                <a:solidFill>
                  <a:schemeClr val="lt1"/>
                </a:solidFill>
                <a:latin typeface="Inter"/>
                <a:ea typeface="Inter"/>
                <a:cs typeface="Inter"/>
                <a:sym typeface="Inter"/>
              </a:rPr>
              <a:t>Mitigate risks across the supply chain</a:t>
            </a:r>
            <a:endParaRPr b="1" sz="1300">
              <a:solidFill>
                <a:schemeClr val="lt1"/>
              </a:solidFill>
              <a:latin typeface="Inter"/>
              <a:ea typeface="Inter"/>
              <a:cs typeface="Inter"/>
              <a:sym typeface="Inter"/>
            </a:endParaRPr>
          </a:p>
        </p:txBody>
      </p:sp>
      <p:pic>
        <p:nvPicPr>
          <p:cNvPr id="737" name="Google Shape;737;p49"/>
          <p:cNvPicPr preferRelativeResize="0"/>
          <p:nvPr/>
        </p:nvPicPr>
        <p:blipFill>
          <a:blip r:embed="rId4">
            <a:alphaModFix/>
          </a:blip>
          <a:stretch>
            <a:fillRect/>
          </a:stretch>
        </p:blipFill>
        <p:spPr>
          <a:xfrm>
            <a:off x="826275" y="2637569"/>
            <a:ext cx="308500" cy="308500"/>
          </a:xfrm>
          <a:prstGeom prst="rect">
            <a:avLst/>
          </a:prstGeom>
          <a:noFill/>
          <a:ln>
            <a:noFill/>
          </a:ln>
        </p:spPr>
      </p:pic>
      <p:pic>
        <p:nvPicPr>
          <p:cNvPr id="738" name="Google Shape;738;p49"/>
          <p:cNvPicPr preferRelativeResize="0"/>
          <p:nvPr/>
        </p:nvPicPr>
        <p:blipFill>
          <a:blip r:embed="rId5">
            <a:alphaModFix/>
          </a:blip>
          <a:stretch>
            <a:fillRect/>
          </a:stretch>
        </p:blipFill>
        <p:spPr>
          <a:xfrm>
            <a:off x="826275" y="3353277"/>
            <a:ext cx="308500" cy="308500"/>
          </a:xfrm>
          <a:prstGeom prst="rect">
            <a:avLst/>
          </a:prstGeom>
          <a:noFill/>
          <a:ln>
            <a:noFill/>
          </a:ln>
        </p:spPr>
      </p:pic>
      <p:sp>
        <p:nvSpPr>
          <p:cNvPr id="739" name="Google Shape;739;p49"/>
          <p:cNvSpPr/>
          <p:nvPr/>
        </p:nvSpPr>
        <p:spPr>
          <a:xfrm>
            <a:off x="701175" y="3919336"/>
            <a:ext cx="7713300" cy="607800"/>
          </a:xfrm>
          <a:prstGeom prst="rect">
            <a:avLst/>
          </a:prstGeom>
          <a:solidFill>
            <a:srgbClr val="18293F">
              <a:alpha val="76540"/>
            </a:srgbClr>
          </a:solidFill>
          <a:ln>
            <a:noFill/>
          </a:ln>
        </p:spPr>
        <p:txBody>
          <a:bodyPr anchorCtr="0" anchor="ctr" bIns="91425" lIns="91425" spcFirstLastPara="1" rIns="91425" wrap="square" tIns="91425">
            <a:noAutofit/>
          </a:bodyPr>
          <a:lstStyle/>
          <a:p>
            <a:pPr indent="0" lvl="0" marL="457200" rtl="0" algn="l">
              <a:lnSpc>
                <a:spcPct val="120000"/>
              </a:lnSpc>
              <a:spcBef>
                <a:spcPts val="0"/>
              </a:spcBef>
              <a:spcAft>
                <a:spcPts val="0"/>
              </a:spcAft>
              <a:buNone/>
            </a:pPr>
            <a:r>
              <a:rPr b="1" lang="en" sz="1300">
                <a:solidFill>
                  <a:schemeClr val="lt1"/>
                </a:solidFill>
                <a:latin typeface="Inter"/>
                <a:ea typeface="Inter"/>
                <a:cs typeface="Inter"/>
                <a:sym typeface="Inter"/>
              </a:rPr>
              <a:t>Enables new revenue streams </a:t>
            </a:r>
            <a:r>
              <a:rPr lang="en" sz="1300">
                <a:solidFill>
                  <a:schemeClr val="lt1"/>
                </a:solidFill>
                <a:latin typeface="Inter ExtraLight"/>
                <a:ea typeface="Inter ExtraLight"/>
                <a:cs typeface="Inter ExtraLight"/>
                <a:sym typeface="Inter ExtraLight"/>
              </a:rPr>
              <a:t>by charging a premium or establishing service models</a:t>
            </a:r>
            <a:endParaRPr sz="1300">
              <a:solidFill>
                <a:schemeClr val="lt1"/>
              </a:solidFill>
              <a:latin typeface="Inter ExtraLight"/>
              <a:ea typeface="Inter ExtraLight"/>
              <a:cs typeface="Inter ExtraLight"/>
              <a:sym typeface="Inter ExtraLight"/>
            </a:endParaRPr>
          </a:p>
        </p:txBody>
      </p:sp>
      <p:pic>
        <p:nvPicPr>
          <p:cNvPr id="740" name="Google Shape;740;p49"/>
          <p:cNvPicPr preferRelativeResize="0"/>
          <p:nvPr/>
        </p:nvPicPr>
        <p:blipFill>
          <a:blip r:embed="rId6">
            <a:alphaModFix/>
          </a:blip>
          <a:stretch>
            <a:fillRect/>
          </a:stretch>
        </p:blipFill>
        <p:spPr>
          <a:xfrm>
            <a:off x="826287" y="4092508"/>
            <a:ext cx="363064" cy="261442"/>
          </a:xfrm>
          <a:prstGeom prst="rect">
            <a:avLst/>
          </a:prstGeom>
          <a:noFill/>
          <a:ln>
            <a:noFill/>
          </a:ln>
        </p:spPr>
      </p:pic>
      <p:pic>
        <p:nvPicPr>
          <p:cNvPr id="741" name="Google Shape;741;p49"/>
          <p:cNvPicPr preferRelativeResize="0"/>
          <p:nvPr/>
        </p:nvPicPr>
        <p:blipFill>
          <a:blip r:embed="rId7">
            <a:alphaModFix/>
          </a:blip>
          <a:stretch>
            <a:fillRect/>
          </a:stretch>
        </p:blipFill>
        <p:spPr>
          <a:xfrm>
            <a:off x="826275" y="1921875"/>
            <a:ext cx="308500" cy="308500"/>
          </a:xfrm>
          <a:prstGeom prst="rect">
            <a:avLst/>
          </a:prstGeom>
          <a:noFill/>
          <a:ln>
            <a:noFill/>
          </a:ln>
        </p:spPr>
      </p:pic>
      <p:sp>
        <p:nvSpPr>
          <p:cNvPr id="742" name="Google Shape;742;p49"/>
          <p:cNvSpPr/>
          <p:nvPr/>
        </p:nvSpPr>
        <p:spPr>
          <a:xfrm>
            <a:off x="1071750" y="4728775"/>
            <a:ext cx="1032300" cy="307800"/>
          </a:xfrm>
          <a:prstGeom prst="rect">
            <a:avLst/>
          </a:prstGeom>
          <a:solidFill>
            <a:srgbClr val="0616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ircularise Temp">
  <a:themeElements>
    <a:clrScheme name="Simple Light">
      <a:dk1>
        <a:srgbClr val="111111"/>
      </a:dk1>
      <a:lt1>
        <a:srgbClr val="FFFFFF"/>
      </a:lt1>
      <a:dk2>
        <a:srgbClr val="1B2C42"/>
      </a:dk2>
      <a:lt2>
        <a:srgbClr val="EEEEEE"/>
      </a:lt2>
      <a:accent1>
        <a:srgbClr val="3E2CBF"/>
      </a:accent1>
      <a:accent2>
        <a:srgbClr val="1B2C42"/>
      </a:accent2>
      <a:accent3>
        <a:srgbClr val="F5F5F5"/>
      </a:accent3>
      <a:accent4>
        <a:srgbClr val="00DF9A"/>
      </a:accent4>
      <a:accent5>
        <a:srgbClr val="FF4893"/>
      </a:accent5>
      <a:accent6>
        <a:srgbClr val="FF5E60"/>
      </a:accent6>
      <a:hlink>
        <a:srgbClr val="FF5E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