
<file path=[Content_Types].xml><?xml version="1.0" encoding="utf-8"?>
<Types xmlns="http://schemas.openxmlformats.org/package/2006/content-types">
  <Default Extension="wmf" ContentType="image/x-wmf"/>
  <Default Extension="png" ContentType="image/png"/>
  <Default Extension="jpg" ContentType="image/jpeg"/>
  <Default Extension="jpeg" ContentType="image/jpeg"/>
  <Default Extension="xml" ContentType="application/xml"/>
  <Default Extension="rels" ContentType="application/vnd.openxmlformats-package.relationships+xml"/>
  <Default Extension="bin" ContentType="application/vnd.openxmlformats-officedocument.oleObject"/>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3.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15.xml" ContentType="application/vnd.openxmlformats-officedocument.presentationml.slide+xml"/>
  <Override PartName="/ppt/slides/slide12.xml" ContentType="application/vnd.openxmlformats-officedocument.presentationml.slide+xml"/>
  <Override PartName="/ppt/slides/slide3.xml" ContentType="application/vnd.openxmlformats-officedocument.presentationml.slide+xml"/>
  <Override PartName="/ppt/slides/slide8.xml" ContentType="application/vnd.openxmlformats-officedocument.presentationml.slide+xml"/>
  <Override PartName="/ppt/slideLayouts/slideLayout9.xml" ContentType="application/vnd.openxmlformats-officedocument.presentationml.slideLayout+xml"/>
  <Override PartName="/ppt/slides/slide1.xml" ContentType="application/vnd.openxmlformats-officedocument.presentationml.slide+xml"/>
  <Override PartName="/ppt/slideLayouts/slideLayout8.xml" ContentType="application/vnd.openxmlformats-officedocument.presentationml.slideLayout+xml"/>
  <Override PartName="/ppt/slideLayouts/slideLayout3.xml" ContentType="application/vnd.openxmlformats-officedocument.presentationml.slideLayout+xml"/>
  <Override PartName="/ppt/slides/slide9.xml" ContentType="application/vnd.openxmlformats-officedocument.presentationml.slide+xml"/>
  <Override PartName="/ppt/slideLayouts/slideLayout2.xml" ContentType="application/vnd.openxmlformats-officedocument.presentationml.slideLayout+xml"/>
  <Override PartName="/ppt/slides/slide5.xml" ContentType="application/vnd.openxmlformats-officedocument.presentationml.slide+xml"/>
  <Override PartName="/ppt/slideMasters/slideMaster2.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7.xml" ContentType="application/vnd.openxmlformats-officedocument.presentationml.slideLayout+xml"/>
  <Override PartName="/ppt/slideLayouts/slideLayout10.xml" ContentType="application/vnd.openxmlformats-officedocument.presentationml.slideLayout+xml"/>
  <Override PartName="/ppt/slides/slide14.xml" ContentType="application/vnd.openxmlformats-officedocument.presentationml.slide+xml"/>
  <Override PartName="/ppt/slideMasters/slideMaster1.xml" ContentType="application/vnd.openxmlformats-officedocument.presentationml.slideMaster+xml"/>
  <Override PartName="/ppt/theme/theme2.xml" ContentType="application/vnd.openxmlformats-officedocument.theme+xml"/>
  <Override PartName="/ppt/slideLayouts/slideLayout11.xml" ContentType="application/vnd.openxmlformats-officedocument.presentationml.slideLayout+xml"/>
  <Override PartName="/ppt/tableStyles.xml" ContentType="application/vnd.openxmlformats-officedocument.presentationml.tableStyles+xml"/>
  <Override PartName="/ppt/theme/theme1.xml" ContentType="application/vnd.openxmlformats-officedocument.theme+xml"/>
  <Override PartName="/ppt/slides/slide16.xml" ContentType="application/vnd.openxmlformats-officedocument.presentationml.slide+xml"/>
  <Override PartName="/ppt/slideLayouts/slideLayout1.xml" ContentType="application/vnd.openxmlformats-officedocument.presentationml.slideLayout+xml"/>
  <Override PartName="/ppt/slides/slide2.xml" ContentType="application/vnd.openxmlformats-officedocument.presentationml.slide+xml"/>
  <Override PartName="/ppt/viewProps.xml" ContentType="application/vnd.openxmlformats-officedocument.presentationml.viewProps+xml"/>
  <Override PartName="/ppt/slideLayouts/slideLayout6.xml" ContentType="application/vnd.openxmlformats-officedocument.presentationml.slideLayout+xml"/>
  <Override PartName="/ppt/presProps.xml" ContentType="application/vnd.openxmlformats-officedocument.presentationml.presProps+xml"/>
  <Override PartName="/ppt/slideLayouts/slideLayout5.xml" ContentType="application/vnd.openxmlformats-officedocument.presentationml.slideLayout+xml"/>
  <Override PartName="/docProps/app.xml" ContentType="application/vnd.openxmlformats-officedocument.extended-properties+xml"/>
  <Override PartName="/docProps/core.xml" ContentType="application/vnd.openxmlformats-package.core-properties+xml"/>
  <Override PartName="/ppt/presentation.xml" ContentType="application/vnd.openxmlformats-officedocument.presentationml.presentation.main+xml"/>
</Types>
</file>

<file path=_rels/.rels><?xml version="1.0" encoding="UTF-8" standalone="yes"?><Relationships xmlns="http://schemas.openxmlformats.org/package/2006/relationships"><Relationship Id="rId3" Type="http://schemas.openxmlformats.org/package/2006/relationships/metadata/core-properties" Target="docProps/core.xml"/><Relationship Id="rId1" Type="http://schemas.openxmlformats.org/officeDocument/2006/relationships/officeDocument" Target="ppt/presentation.xml"/><Relationship Id="rId2"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aveSubsetFonts="1">
  <p:sldMasterIdLst>
    <p:sldMasterId id="2147483648" r:id="rId1"/>
    <p:sldMasterId id="2147483650" r:id="rId2"/>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Lst>
  <p:sldSz cx="12192000" cy="6858000"/>
  <p:notesSz cx="12192000" cy="6858000"/>
  <p:defaultText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p:cViewPr varScale="1">
        <p:scale>
          <a:sx n="95" d="100"/>
          <a:sy n="95" d="100"/>
        </p:scale>
        <p:origin x="1158" y="84"/>
      </p:cViewPr>
      <p:guideLst>
        <p:guide pos="2464" orient="horz"/>
        <p:guide pos="2874"/>
      </p:guideLst>
    </p:cSldViewPr>
  </p:slideViewPr>
  <p:gridSpacing cx="72008" cy="72008"/>
</p:viewPr>
</file>

<file path=ppt/_rels/presentation.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theme" Target="theme/theme1.xml"/><Relationship Id="rId4" Type="http://schemas.openxmlformats.org/officeDocument/2006/relationships/theme" Target="theme/theme2.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presProps" Target="presProps.xml" /><Relationship Id="rId25" Type="http://schemas.openxmlformats.org/officeDocument/2006/relationships/tableStyles" Target="tableStyles.xml" /><Relationship Id="rId26" Type="http://schemas.openxmlformats.org/officeDocument/2006/relationships/viewProps" Target="viewProps.xml" /></Relationship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Custom Layout">
    <p:spTree>
      <p:nvGrpSpPr>
        <p:cNvPr id="1" name=""/>
        <p:cNvGrpSpPr/>
        <p:nvPr/>
      </p:nvGrpSpPr>
      <p:grpSpPr bwMode="auto">
        <a:xfrm>
          <a:off x="0" y="0"/>
          <a:ext cx="0" cy="0"/>
          <a:chOff x="0" y="0"/>
          <a:chExt cx="0" cy="0"/>
        </a:xfrm>
      </p:grpSpPr>
      <p:sp>
        <p:nvSpPr>
          <p:cNvPr id="3" name="Text Placeholder 12"/>
          <p:cNvSpPr>
            <a:spLocks noGrp="1"/>
          </p:cNvSpPr>
          <p:nvPr>
            <p:ph type="body" sz="quarter" idx="14" hasCustomPrompt="1"/>
          </p:nvPr>
        </p:nvSpPr>
        <p:spPr bwMode="auto">
          <a:xfrm>
            <a:off x="1527462" y="3166232"/>
            <a:ext cx="9143999" cy="688164"/>
          </a:xfrm>
          <a:prstGeom prst="rect">
            <a:avLst/>
          </a:prstGeom>
          <a:solidFill>
            <a:srgbClr val="98C17F"/>
          </a:solidFill>
        </p:spPr>
        <p:txBody>
          <a:bodyPr/>
          <a:lstStyle>
            <a:lvl1pPr marL="0" indent="0" algn="ctr">
              <a:buFontTx/>
              <a:buNone/>
              <a:defRPr sz="3200">
                <a:solidFill>
                  <a:schemeClr val="bg1"/>
                </a:solidFill>
                <a:latin typeface="Arial"/>
                <a:cs typeface="Arial"/>
              </a:defRPr>
            </a:lvl1pPr>
          </a:lstStyle>
          <a:p>
            <a:pPr lvl="0">
              <a:defRPr/>
            </a:pPr>
            <a:r>
              <a:rPr lang="en-US"/>
              <a:t>WPXX: WP Title / Presentation Title</a:t>
            </a:r>
            <a:endParaRPr/>
          </a:p>
        </p:txBody>
      </p:sp>
      <p:sp>
        <p:nvSpPr>
          <p:cNvPr id="4" name="Text Placeholder 5"/>
          <p:cNvSpPr>
            <a:spLocks noGrp="1"/>
          </p:cNvSpPr>
          <p:nvPr>
            <p:ph type="body" sz="quarter" idx="17" hasCustomPrompt="1"/>
          </p:nvPr>
        </p:nvSpPr>
        <p:spPr bwMode="auto">
          <a:xfrm>
            <a:off x="2498218" y="5317186"/>
            <a:ext cx="7202487" cy="500062"/>
          </a:xfrm>
          <a:prstGeom prst="rect">
            <a:avLst/>
          </a:prstGeom>
          <a:solidFill>
            <a:srgbClr val="98C17F"/>
          </a:solidFill>
        </p:spPr>
        <p:txBody>
          <a:bodyPr/>
          <a:lstStyle>
            <a:lvl1pPr marL="0" indent="0" algn="ctr">
              <a:buNone/>
              <a:defRPr>
                <a:solidFill>
                  <a:schemeClr val="bg1"/>
                </a:solidFill>
                <a:latin typeface="Arial"/>
                <a:cs typeface="Arial"/>
              </a:defRPr>
            </a:lvl1pPr>
          </a:lstStyle>
          <a:p>
            <a:pPr lvl="0">
              <a:defRPr/>
            </a:pPr>
            <a:r>
              <a:rPr lang="en-US"/>
              <a:t>Presenter(s) / Organization</a:t>
            </a:r>
            <a:endParaRPr/>
          </a:p>
        </p:txBody>
      </p:sp>
      <p:sp>
        <p:nvSpPr>
          <p:cNvPr id="5" name="Text Placeholder 12"/>
          <p:cNvSpPr>
            <a:spLocks noGrp="1"/>
          </p:cNvSpPr>
          <p:nvPr>
            <p:ph type="body" sz="quarter" idx="18" hasCustomPrompt="1"/>
          </p:nvPr>
        </p:nvSpPr>
        <p:spPr bwMode="auto">
          <a:xfrm>
            <a:off x="1527462" y="3963054"/>
            <a:ext cx="9143999" cy="688164"/>
          </a:xfrm>
          <a:prstGeom prst="rect">
            <a:avLst/>
          </a:prstGeom>
          <a:solidFill>
            <a:srgbClr val="98C17F"/>
          </a:solidFill>
        </p:spPr>
        <p:txBody>
          <a:bodyPr/>
          <a:lstStyle>
            <a:lvl1pPr marL="0" indent="0" algn="ctr">
              <a:buFontTx/>
              <a:buNone/>
              <a:defRPr sz="3200">
                <a:solidFill>
                  <a:schemeClr val="bg1"/>
                </a:solidFill>
                <a:latin typeface="Arial"/>
                <a:cs typeface="Arial"/>
              </a:defRPr>
            </a:lvl1pPr>
          </a:lstStyle>
          <a:p>
            <a:pPr lvl="0">
              <a:defRPr/>
            </a:pPr>
            <a:r>
              <a:rPr lang="en-US"/>
              <a:t>Title of meeting</a:t>
            </a:r>
            <a:endParaRPr/>
          </a:p>
        </p:txBody>
      </p:sp>
      <p:sp>
        <p:nvSpPr>
          <p:cNvPr id="6" name="Text Placeholder 5"/>
          <p:cNvSpPr>
            <a:spLocks noGrp="1"/>
          </p:cNvSpPr>
          <p:nvPr>
            <p:ph type="body" sz="quarter" idx="19" hasCustomPrompt="1"/>
          </p:nvPr>
        </p:nvSpPr>
        <p:spPr bwMode="auto">
          <a:xfrm>
            <a:off x="2498218" y="4734171"/>
            <a:ext cx="7202487" cy="500062"/>
          </a:xfrm>
          <a:prstGeom prst="rect">
            <a:avLst/>
          </a:prstGeom>
          <a:solidFill>
            <a:srgbClr val="98C17F"/>
          </a:solidFill>
        </p:spPr>
        <p:txBody>
          <a:bodyPr/>
          <a:lstStyle>
            <a:lvl1pPr marL="0" indent="0" algn="ctr">
              <a:buNone/>
              <a:defRPr>
                <a:solidFill>
                  <a:schemeClr val="bg1"/>
                </a:solidFill>
                <a:latin typeface="Arial"/>
                <a:cs typeface="Arial"/>
              </a:defRPr>
            </a:lvl1pPr>
          </a:lstStyle>
          <a:p>
            <a:pPr lvl="0">
              <a:defRPr/>
            </a:pPr>
            <a:r>
              <a:rPr lang="en-US"/>
              <a:t>Date, Location</a:t>
            </a:r>
            <a:endParaRPr/>
          </a:p>
        </p:txBody>
      </p:sp>
      <p:sp>
        <p:nvSpPr>
          <p:cNvPr id="7" name="Picture Placeholder 6"/>
          <p:cNvSpPr>
            <a:spLocks noGrp="1"/>
          </p:cNvSpPr>
          <p:nvPr>
            <p:ph type="pic" sz="quarter" idx="20" hasCustomPrompt="1"/>
          </p:nvPr>
        </p:nvSpPr>
        <p:spPr bwMode="auto">
          <a:xfrm>
            <a:off x="10870250" y="6004607"/>
            <a:ext cx="1120227" cy="688164"/>
          </a:xfrm>
          <a:prstGeom prst="rect">
            <a:avLst/>
          </a:prstGeom>
        </p:spPr>
        <p:txBody>
          <a:bodyPr/>
          <a:lstStyle>
            <a:lvl1pPr marL="0" indent="0" algn="ctr">
              <a:buNone/>
              <a:defRPr sz="1200"/>
            </a:lvl1pPr>
          </a:lstStyle>
          <a:p>
            <a:pPr>
              <a:defRPr/>
            </a:pPr>
            <a:r>
              <a:rPr lang="en-US" sz="1200"/>
              <a:t>Insert your organization’s logo here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1_Custom Layout">
    <p:spTree>
      <p:nvGrpSpPr>
        <p:cNvPr id="1" name=""/>
        <p:cNvGrpSpPr/>
        <p:nvPr/>
      </p:nvGrpSpPr>
      <p:grpSpPr bwMode="auto">
        <a:xfrm>
          <a:off x="0" y="0"/>
          <a:ext cx="0" cy="0"/>
          <a:chOff x="0" y="0"/>
          <a:chExt cx="0" cy="0"/>
        </a:xfrm>
      </p:grpSpPr>
      <p:sp>
        <p:nvSpPr>
          <p:cNvPr id="2" name="Title 1"/>
          <p:cNvSpPr>
            <a:spLocks noGrp="1"/>
          </p:cNvSpPr>
          <p:nvPr>
            <p:ph type="title" hasCustomPrompt="1"/>
          </p:nvPr>
        </p:nvSpPr>
        <p:spPr bwMode="auto">
          <a:xfrm>
            <a:off x="77623" y="185664"/>
            <a:ext cx="8408351" cy="532184"/>
          </a:xfrm>
          <a:prstGeom prst="rect">
            <a:avLst/>
          </a:prstGeom>
        </p:spPr>
        <p:txBody>
          <a:bodyPr/>
          <a:lstStyle>
            <a:lvl1pPr algn="l">
              <a:defRPr sz="2800">
                <a:solidFill>
                  <a:schemeClr val="tx1"/>
                </a:solidFill>
              </a:defRPr>
            </a:lvl1pPr>
          </a:lstStyle>
          <a:p>
            <a:pPr>
              <a:defRPr/>
            </a:pPr>
            <a:r>
              <a:rPr lang="en-US"/>
              <a:t>Click to add slide title</a:t>
            </a:r>
            <a:endParaRPr/>
          </a:p>
        </p:txBody>
      </p:sp>
      <p:sp>
        <p:nvSpPr>
          <p:cNvPr id="3" name="Slide Number Placeholder 2"/>
          <p:cNvSpPr>
            <a:spLocks noGrp="1"/>
          </p:cNvSpPr>
          <p:nvPr>
            <p:ph type="sldNum" sz="quarter" idx="10"/>
          </p:nvPr>
        </p:nvSpPr>
        <p:spPr bwMode="auto"/>
        <p:txBody>
          <a:bodyPr/>
          <a:lstStyle/>
          <a:p>
            <a:pPr>
              <a:defRPr/>
            </a:pPr>
            <a:fld id="{BBC95AA2-3B59-4831-8BC6-006282D7F8BD}" type="slidenum">
              <a:rPr lang="en-GB"/>
              <a:t/>
            </a:fld>
            <a:endParaRPr lang="en-GB"/>
          </a:p>
        </p:txBody>
      </p:sp>
      <p:sp>
        <p:nvSpPr>
          <p:cNvPr id="5" name="Content Placeholder 4"/>
          <p:cNvSpPr>
            <a:spLocks noGrp="1"/>
          </p:cNvSpPr>
          <p:nvPr>
            <p:ph sz="quarter" idx="14" hasCustomPrompt="1"/>
          </p:nvPr>
        </p:nvSpPr>
        <p:spPr bwMode="auto">
          <a:xfrm>
            <a:off x="7604971" y="6376772"/>
            <a:ext cx="3937000" cy="300038"/>
          </a:xfrm>
          <a:prstGeom prst="rect">
            <a:avLst/>
          </a:prstGeom>
          <a:solidFill>
            <a:srgbClr val="648B4D"/>
          </a:solidFill>
        </p:spPr>
        <p:txBody>
          <a:bodyPr/>
          <a:lstStyle>
            <a:lvl1pPr algn="ctr">
              <a:defRPr sz="1400">
                <a:solidFill>
                  <a:schemeClr val="bg1"/>
                </a:solidFill>
              </a:defRPr>
            </a:lvl1pPr>
            <a:lvl2pPr marL="457200" indent="0">
              <a:buNone/>
              <a:defRPr/>
            </a:lvl2pPr>
          </a:lstStyle>
          <a:p>
            <a:pPr lvl="0">
              <a:defRPr/>
            </a:pPr>
            <a:r>
              <a:rPr lang="en-US">
                <a:solidFill>
                  <a:schemeClr val="tx1"/>
                </a:solidFill>
              </a:rPr>
              <a:t>6M Meeting | October 17, 2022 | Barcelona</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2_Custom Layout">
    <p:spTree>
      <p:nvGrpSpPr>
        <p:cNvPr id="1" name=""/>
        <p:cNvGrpSpPr/>
        <p:nvPr/>
      </p:nvGrpSpPr>
      <p:grpSpPr bwMode="auto">
        <a:xfrm>
          <a:off x="0" y="0"/>
          <a:ext cx="0" cy="0"/>
          <a:chOff x="0" y="0"/>
          <a:chExt cx="0" cy="0"/>
        </a:xfrm>
      </p:grpSpPr>
      <p:sp>
        <p:nvSpPr>
          <p:cNvPr id="2" name="Title 1"/>
          <p:cNvSpPr>
            <a:spLocks noGrp="1"/>
          </p:cNvSpPr>
          <p:nvPr>
            <p:ph type="title" hasCustomPrompt="1"/>
          </p:nvPr>
        </p:nvSpPr>
        <p:spPr bwMode="auto">
          <a:xfrm>
            <a:off x="0" y="146460"/>
            <a:ext cx="10515600" cy="545750"/>
          </a:xfrm>
          <a:prstGeom prst="rect">
            <a:avLst/>
          </a:prstGeom>
        </p:spPr>
        <p:txBody>
          <a:bodyPr/>
          <a:lstStyle>
            <a:lvl1pPr algn="l">
              <a:defRPr sz="2800">
                <a:solidFill>
                  <a:schemeClr val="tx1"/>
                </a:solidFill>
              </a:defRPr>
            </a:lvl1pPr>
          </a:lstStyle>
          <a:p>
            <a:pPr>
              <a:defRPr/>
            </a:pPr>
            <a:r>
              <a:rPr lang="en-US"/>
              <a:t>Click to add slide title</a:t>
            </a:r>
            <a:endParaRPr/>
          </a:p>
        </p:txBody>
      </p:sp>
      <p:sp>
        <p:nvSpPr>
          <p:cNvPr id="6" name="Picture Placeholder 2"/>
          <p:cNvSpPr>
            <a:spLocks noGrp="1"/>
          </p:cNvSpPr>
          <p:nvPr>
            <p:ph type="pic" sz="quarter" idx="13" hasCustomPrompt="1"/>
          </p:nvPr>
        </p:nvSpPr>
        <p:spPr bwMode="auto">
          <a:xfrm>
            <a:off x="5367054" y="1183389"/>
            <a:ext cx="3327910" cy="2033832"/>
          </a:xfrm>
          <a:prstGeom prst="rect">
            <a:avLst/>
          </a:prstGeom>
        </p:spPr>
        <p:txBody>
          <a:bodyPr/>
          <a:lstStyle>
            <a:lvl1pPr algn="l">
              <a:defRPr>
                <a:solidFill>
                  <a:schemeClr val="tx1"/>
                </a:solidFill>
              </a:defRPr>
            </a:lvl1pPr>
          </a:lstStyle>
          <a:p>
            <a:pPr>
              <a:defRPr/>
            </a:pPr>
            <a:r>
              <a:rPr lang="en-US"/>
              <a:t>Click to add image</a:t>
            </a:r>
            <a:endParaRPr/>
          </a:p>
        </p:txBody>
      </p:sp>
      <p:sp>
        <p:nvSpPr>
          <p:cNvPr id="7" name="Picture Placeholder 5"/>
          <p:cNvSpPr>
            <a:spLocks noGrp="1"/>
          </p:cNvSpPr>
          <p:nvPr>
            <p:ph type="pic" sz="quarter" idx="17" hasCustomPrompt="1"/>
          </p:nvPr>
        </p:nvSpPr>
        <p:spPr bwMode="auto">
          <a:xfrm>
            <a:off x="8288357" y="3217221"/>
            <a:ext cx="3327911" cy="2953917"/>
          </a:xfrm>
          <a:prstGeom prst="rect">
            <a:avLst/>
          </a:prstGeom>
        </p:spPr>
        <p:txBody>
          <a:bodyPr/>
          <a:lstStyle>
            <a:lvl1pPr algn="l">
              <a:defRPr>
                <a:solidFill>
                  <a:schemeClr val="tx1"/>
                </a:solidFill>
              </a:defRPr>
            </a:lvl1pPr>
          </a:lstStyle>
          <a:p>
            <a:pPr>
              <a:defRPr/>
            </a:pPr>
            <a:r>
              <a:rPr lang="en-US"/>
              <a:t>Click to add image</a:t>
            </a:r>
            <a:endParaRPr/>
          </a:p>
        </p:txBody>
      </p:sp>
      <p:sp>
        <p:nvSpPr>
          <p:cNvPr id="8" name="Text Placeholder 6"/>
          <p:cNvSpPr>
            <a:spLocks noGrp="1"/>
          </p:cNvSpPr>
          <p:nvPr>
            <p:ph type="body" sz="quarter" idx="18" hasCustomPrompt="1"/>
          </p:nvPr>
        </p:nvSpPr>
        <p:spPr bwMode="auto">
          <a:xfrm>
            <a:off x="575732" y="2051041"/>
            <a:ext cx="4732011" cy="3133880"/>
          </a:xfrm>
          <a:prstGeom prst="rect">
            <a:avLst/>
          </a:prstGeom>
        </p:spPr>
        <p:txBody>
          <a:bodyPr/>
          <a:lstStyle>
            <a:lvl1pPr algn="l">
              <a:defRPr>
                <a:solidFill>
                  <a:schemeClr val="tx1"/>
                </a:solidFill>
              </a:defRPr>
            </a:lvl1pPr>
          </a:lstStyle>
          <a:p>
            <a:pPr>
              <a:defRPr/>
            </a:pPr>
            <a:r>
              <a:rPr lang="en-US"/>
              <a:t>Click to add brief description</a:t>
            </a:r>
            <a:endParaRPr/>
          </a:p>
        </p:txBody>
      </p:sp>
      <p:sp>
        <p:nvSpPr>
          <p:cNvPr id="9" name="Text Placeholder 7"/>
          <p:cNvSpPr>
            <a:spLocks noGrp="1"/>
          </p:cNvSpPr>
          <p:nvPr>
            <p:ph type="body" sz="quarter" idx="19" hasCustomPrompt="1"/>
          </p:nvPr>
        </p:nvSpPr>
        <p:spPr bwMode="auto">
          <a:xfrm>
            <a:off x="575732" y="1160713"/>
            <a:ext cx="4732011" cy="890327"/>
          </a:xfrm>
          <a:prstGeom prst="rect">
            <a:avLst/>
          </a:prstGeom>
          <a:solidFill>
            <a:srgbClr val="648B4D"/>
          </a:solidFill>
        </p:spPr>
        <p:txBody>
          <a:bodyPr/>
          <a:lstStyle>
            <a:lvl1pPr algn="l">
              <a:defRPr>
                <a:solidFill>
                  <a:schemeClr val="tx1"/>
                </a:solidFill>
              </a:defRPr>
            </a:lvl1pPr>
          </a:lstStyle>
          <a:p>
            <a:pPr>
              <a:defRPr/>
            </a:pPr>
            <a:r>
              <a:rPr lang="en-US"/>
              <a:t>Click to add subtitle</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5_Custom Layout">
    <p:spTree>
      <p:nvGrpSpPr>
        <p:cNvPr id="1" name=""/>
        <p:cNvGrpSpPr/>
        <p:nvPr/>
      </p:nvGrpSpPr>
      <p:grpSpPr bwMode="auto">
        <a:xfrm>
          <a:off x="0" y="0"/>
          <a:ext cx="0" cy="0"/>
          <a:chOff x="0" y="0"/>
          <a:chExt cx="0" cy="0"/>
        </a:xfrm>
      </p:grpSpPr>
      <p:sp>
        <p:nvSpPr>
          <p:cNvPr id="4" name="Rectangle 3"/>
          <p:cNvSpPr/>
          <p:nvPr userDrawn="1"/>
        </p:nvSpPr>
        <p:spPr bwMode="auto">
          <a:xfrm>
            <a:off x="33108" y="3117532"/>
            <a:ext cx="5490897" cy="769441"/>
          </a:xfrm>
          <a:prstGeom prst="rect">
            <a:avLst/>
          </a:prstGeom>
        </p:spPr>
        <p:txBody>
          <a:bodyPr wrap="square">
            <a:spAutoFit/>
          </a:bodyPr>
          <a:lstStyle/>
          <a:p>
            <a:pPr algn="ctr">
              <a:defRPr/>
            </a:pPr>
            <a:r>
              <a:rPr lang="en-US" sz="4400" b="1">
                <a:solidFill>
                  <a:schemeClr val="tx1"/>
                </a:solidFill>
                <a:latin typeface="Comfortaa"/>
              </a:rPr>
              <a:t>Thank you!</a:t>
            </a:r>
            <a:endParaRPr lang="el-GR" sz="4400" b="1">
              <a:solidFill>
                <a:schemeClr val="tx1"/>
              </a:solidFill>
              <a:latin typeface="Comfortaa"/>
            </a:endParaRPr>
          </a:p>
        </p:txBody>
      </p:sp>
      <p:sp>
        <p:nvSpPr>
          <p:cNvPr id="6" name="Text Placeholder 6"/>
          <p:cNvSpPr>
            <a:spLocks noGrp="1"/>
          </p:cNvSpPr>
          <p:nvPr>
            <p:ph type="body" sz="quarter" idx="10" hasCustomPrompt="1"/>
          </p:nvPr>
        </p:nvSpPr>
        <p:spPr bwMode="auto">
          <a:xfrm>
            <a:off x="7430490" y="2804743"/>
            <a:ext cx="3107975" cy="409575"/>
          </a:xfrm>
          <a:prstGeom prst="rect">
            <a:avLst/>
          </a:prstGeom>
        </p:spPr>
        <p:txBody>
          <a:bodyPr anchor="ctr">
            <a:noAutofit/>
          </a:bodyPr>
          <a:lstStyle>
            <a:lvl1pPr marL="0" indent="0" algn="ctr">
              <a:buNone/>
              <a:defRPr sz="1600" b="1">
                <a:solidFill>
                  <a:schemeClr val="tx1"/>
                </a:solidFill>
                <a:latin typeface="Arial"/>
                <a:cs typeface="Arial"/>
              </a:defRPr>
            </a:lvl1pPr>
          </a:lstStyle>
          <a:p>
            <a:pPr lvl="0">
              <a:defRPr/>
            </a:pPr>
            <a:r>
              <a:rPr lang="en-US"/>
              <a:t>Presenter name</a:t>
            </a:r>
            <a:endParaRPr/>
          </a:p>
        </p:txBody>
      </p:sp>
      <p:sp>
        <p:nvSpPr>
          <p:cNvPr id="7" name="Text Placeholder 6"/>
          <p:cNvSpPr>
            <a:spLocks noGrp="1"/>
          </p:cNvSpPr>
          <p:nvPr>
            <p:ph type="body" sz="quarter" idx="11" hasCustomPrompt="1"/>
          </p:nvPr>
        </p:nvSpPr>
        <p:spPr bwMode="auto">
          <a:xfrm>
            <a:off x="7430491" y="3244479"/>
            <a:ext cx="3107975" cy="409575"/>
          </a:xfrm>
          <a:prstGeom prst="rect">
            <a:avLst/>
          </a:prstGeom>
        </p:spPr>
        <p:txBody>
          <a:bodyPr anchor="ctr">
            <a:noAutofit/>
          </a:bodyPr>
          <a:lstStyle>
            <a:lvl1pPr marL="0" indent="0" algn="ctr">
              <a:buNone/>
              <a:defRPr lang="en-US" sz="1600" b="1">
                <a:solidFill>
                  <a:schemeClr val="tx1"/>
                </a:solidFill>
                <a:latin typeface="Arial"/>
                <a:ea typeface="+mn-ea"/>
                <a:cs typeface="Arial"/>
              </a:defRPr>
            </a:lvl1pPr>
          </a:lstStyle>
          <a:p>
            <a:pPr lvl="0">
              <a:defRPr/>
            </a:pPr>
            <a:r>
              <a:rPr lang="en-US"/>
              <a:t>email@domain.com</a:t>
            </a:r>
            <a:endParaRPr/>
          </a:p>
        </p:txBody>
      </p:sp>
      <p:sp>
        <p:nvSpPr>
          <p:cNvPr id="8" name="Text Placeholder 6"/>
          <p:cNvSpPr>
            <a:spLocks noGrp="1"/>
          </p:cNvSpPr>
          <p:nvPr>
            <p:ph type="body" sz="quarter" idx="12" hasCustomPrompt="1"/>
          </p:nvPr>
        </p:nvSpPr>
        <p:spPr bwMode="auto">
          <a:xfrm>
            <a:off x="6160745" y="3684215"/>
            <a:ext cx="5647466" cy="409575"/>
          </a:xfrm>
          <a:prstGeom prst="rect">
            <a:avLst/>
          </a:prstGeom>
        </p:spPr>
        <p:txBody>
          <a:bodyPr anchor="ctr">
            <a:noAutofit/>
          </a:bodyPr>
          <a:lstStyle>
            <a:lvl1pPr marL="0" indent="0" algn="ctr">
              <a:buNone/>
              <a:defRPr lang="en-US" sz="1600" b="1">
                <a:solidFill>
                  <a:schemeClr val="tx1"/>
                </a:solidFill>
                <a:latin typeface="Arial"/>
                <a:ea typeface="+mn-ea"/>
                <a:cs typeface="Arial"/>
              </a:defRPr>
            </a:lvl1pPr>
          </a:lstStyle>
          <a:p>
            <a:pPr marL="0" lvl="0" indent="0" algn="ctr" defTabSz="914400">
              <a:lnSpc>
                <a:spcPct val="90000"/>
              </a:lnSpc>
              <a:spcBef>
                <a:spcPts val="1000"/>
              </a:spcBef>
              <a:buFont typeface="Arial"/>
              <a:buNone/>
              <a:defRPr/>
            </a:pPr>
            <a:r>
              <a:rPr lang="en-US"/>
              <a:t>Entity name</a:t>
            </a:r>
            <a:endParaRPr/>
          </a:p>
        </p:txBody>
      </p:sp>
      <p:sp>
        <p:nvSpPr>
          <p:cNvPr id="2" name="Slide Number Placeholder 1"/>
          <p:cNvSpPr>
            <a:spLocks noGrp="1"/>
          </p:cNvSpPr>
          <p:nvPr>
            <p:ph type="sldNum" sz="quarter" idx="13"/>
          </p:nvPr>
        </p:nvSpPr>
        <p:spPr bwMode="auto"/>
        <p:txBody>
          <a:bodyPr/>
          <a:lstStyle/>
          <a:p>
            <a:pPr>
              <a:defRPr/>
            </a:pPr>
            <a:fld id="{BBC95AA2-3B59-4831-8BC6-006282D7F8BD}" type="slidenum">
              <a:rPr lang="en-GB"/>
              <a:t/>
            </a:fld>
            <a:endParaRPr lang="en-GB"/>
          </a:p>
        </p:txBody>
      </p:sp>
      <p:pic>
        <p:nvPicPr>
          <p:cNvPr id="9" name="Picture 8"/>
          <p:cNvPicPr>
            <a:picLocks noChangeAspect="1"/>
          </p:cNvPicPr>
          <p:nvPr userDrawn="1"/>
        </p:nvPicPr>
        <p:blipFill>
          <a:blip r:embed="rId2"/>
          <a:stretch/>
        </p:blipFill>
        <p:spPr bwMode="auto">
          <a:xfrm rot="10800000">
            <a:off x="391010" y="4277659"/>
            <a:ext cx="4775096" cy="1723916"/>
          </a:xfrm>
          <a:prstGeom prst="rect">
            <a:avLst/>
          </a:prstGeom>
        </p:spPr>
      </p:pic>
      <p:pic>
        <p:nvPicPr>
          <p:cNvPr id="10" name="Picture 9"/>
          <p:cNvPicPr>
            <a:picLocks noChangeAspect="1"/>
          </p:cNvPicPr>
          <p:nvPr userDrawn="1"/>
        </p:nvPicPr>
        <p:blipFill>
          <a:blip r:embed="rId2"/>
          <a:stretch/>
        </p:blipFill>
        <p:spPr bwMode="auto">
          <a:xfrm>
            <a:off x="314155" y="858635"/>
            <a:ext cx="4775096" cy="1723916"/>
          </a:xfrm>
          <a:prstGeom prst="rect">
            <a:avLst/>
          </a:prstGeom>
        </p:spPr>
      </p:pic>
      <p:sp>
        <p:nvSpPr>
          <p:cNvPr id="11" name="Content Placeholder 4"/>
          <p:cNvSpPr>
            <a:spLocks noGrp="1"/>
          </p:cNvSpPr>
          <p:nvPr>
            <p:ph sz="quarter" idx="14" hasCustomPrompt="1"/>
          </p:nvPr>
        </p:nvSpPr>
        <p:spPr bwMode="auto">
          <a:xfrm>
            <a:off x="7604971" y="6376772"/>
            <a:ext cx="3937000" cy="300038"/>
          </a:xfrm>
          <a:prstGeom prst="rect">
            <a:avLst/>
          </a:prstGeom>
          <a:solidFill>
            <a:srgbClr val="648B4D"/>
          </a:solidFill>
        </p:spPr>
        <p:txBody>
          <a:bodyPr/>
          <a:lstStyle>
            <a:lvl1pPr algn="ctr">
              <a:defRPr sz="1400">
                <a:solidFill>
                  <a:schemeClr val="bg1"/>
                </a:solidFill>
              </a:defRPr>
            </a:lvl1pPr>
            <a:lvl2pPr marL="457200" indent="0">
              <a:buNone/>
              <a:defRPr/>
            </a:lvl2pPr>
          </a:lstStyle>
          <a:p>
            <a:pPr lvl="0">
              <a:defRPr/>
            </a:pPr>
            <a:r>
              <a:rPr lang="en-US">
                <a:solidFill>
                  <a:schemeClr val="tx1"/>
                </a:solidFill>
              </a:rPr>
              <a:t>9M Meeting | Teams</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Property Slide">
    <p:spTree>
      <p:nvGrpSpPr>
        <p:cNvPr id="1" name=""/>
        <p:cNvGrpSpPr/>
        <p:nvPr/>
      </p:nvGrpSpPr>
      <p:grpSpPr bwMode="auto">
        <a:xfrm>
          <a:off x="0" y="0"/>
          <a:ext cx="0" cy="0"/>
          <a:chOff x="0" y="0"/>
          <a:chExt cx="0" cy="0"/>
        </a:xfrm>
      </p:grpSpPr>
      <p:sp>
        <p:nvSpPr>
          <p:cNvPr id="4" name="TextBox 3"/>
          <p:cNvSpPr txBox="1"/>
          <p:nvPr userDrawn="1"/>
        </p:nvSpPr>
        <p:spPr bwMode="auto">
          <a:xfrm>
            <a:off x="658737" y="1905506"/>
            <a:ext cx="10874526" cy="2800767"/>
          </a:xfrm>
          <a:prstGeom prst="rect">
            <a:avLst/>
          </a:prstGeom>
          <a:noFill/>
        </p:spPr>
        <p:txBody>
          <a:bodyPr wrap="square" rtlCol="0">
            <a:spAutoFit/>
          </a:bodyPr>
          <a:lstStyle/>
          <a:p>
            <a:pPr lvl="0" algn="just">
              <a:defRPr/>
            </a:pPr>
            <a:r>
              <a:rPr lang="en-US" sz="1600" b="0">
                <a:solidFill>
                  <a:schemeClr val="tx1"/>
                </a:solidFill>
                <a:latin typeface="Arial"/>
                <a:cs typeface="Arial"/>
              </a:rPr>
              <a:t>The research leading to these results has received funding from the European Union’s Horizon Europe Research and Innovation programme under Grant Agreement No </a:t>
            </a:r>
            <a:r>
              <a:rPr lang="en-US" sz="1600" b="0" i="0" u="none" strike="noStrike">
                <a:latin typeface="Arial"/>
                <a:cs typeface="Arial"/>
              </a:rPr>
              <a:t>101058089</a:t>
            </a:r>
            <a:r>
              <a:rPr lang="en-US" sz="1600" b="0">
                <a:solidFill>
                  <a:schemeClr val="tx1"/>
                </a:solidFill>
                <a:latin typeface="Arial"/>
                <a:cs typeface="Arial"/>
              </a:rPr>
              <a:t>.</a:t>
            </a:r>
            <a:endParaRPr/>
          </a:p>
          <a:p>
            <a:pPr lvl="0" algn="just">
              <a:defRPr/>
            </a:pPr>
            <a:endParaRPr lang="en-US" sz="1600" b="0">
              <a:solidFill>
                <a:schemeClr val="tx1"/>
              </a:solidFill>
              <a:latin typeface="Arial"/>
              <a:cs typeface="Arial"/>
            </a:endParaRPr>
          </a:p>
          <a:p>
            <a:pPr lvl="0" algn="just">
              <a:defRPr/>
            </a:pPr>
            <a:r>
              <a:rPr lang="en-US" sz="1600" b="0">
                <a:solidFill>
                  <a:schemeClr val="tx1"/>
                </a:solidFill>
                <a:latin typeface="Arial"/>
                <a:cs typeface="Arial"/>
              </a:rPr>
              <a:t>This document and all information contained herein is the sole property of the </a:t>
            </a:r>
            <a:r>
              <a:rPr lang="en-US" sz="1600" b="1">
                <a:solidFill>
                  <a:schemeClr val="tx1"/>
                </a:solidFill>
                <a:latin typeface="Arial"/>
                <a:cs typeface="Arial"/>
              </a:rPr>
              <a:t>EuReComp</a:t>
            </a:r>
            <a:r>
              <a:rPr lang="en-US" sz="1600" b="0">
                <a:solidFill>
                  <a:schemeClr val="tx1"/>
                </a:solidFill>
                <a:latin typeface="Arial"/>
                <a:cs typeface="Arial"/>
              </a:rPr>
              <a:t> Consortium or the company referred to in the slides. It may contain information subject to Intellectual Property Rights. No Intellectual Property Rights are granted by the delivery of this document or the disclosure of its content. Reproduction or circulation of this document to any third party is prohibited without the written consent of the author(s).</a:t>
            </a:r>
            <a:endParaRPr/>
          </a:p>
          <a:p>
            <a:pPr lvl="0" algn="just">
              <a:defRPr/>
            </a:pPr>
            <a:endParaRPr lang="en-US" sz="1600" b="0">
              <a:solidFill>
                <a:schemeClr val="tx1"/>
              </a:solidFill>
              <a:latin typeface="Arial"/>
              <a:cs typeface="Arial"/>
            </a:endParaRPr>
          </a:p>
          <a:p>
            <a:pPr lvl="0" algn="just">
              <a:defRPr/>
            </a:pPr>
            <a:r>
              <a:rPr lang="en-US" sz="1600" b="0">
                <a:solidFill>
                  <a:schemeClr val="tx1"/>
                </a:solidFill>
                <a:latin typeface="Arial"/>
                <a:cs typeface="Arial"/>
              </a:rPr>
              <a:t>The statements made herein do not necessarily have the consent or agreement of the </a:t>
            </a:r>
            <a:r>
              <a:rPr lang="en-US" sz="1600" b="1" i="0" u="none" strike="noStrike" cap="none" spc="0">
                <a:ln>
                  <a:noFill/>
                </a:ln>
                <a:solidFill>
                  <a:prstClr val="black"/>
                </a:solidFill>
                <a:latin typeface="Arial"/>
                <a:ea typeface="Arial"/>
                <a:cs typeface="Arial"/>
              </a:rPr>
              <a:t>EuReComp</a:t>
            </a:r>
            <a:r>
              <a:rPr lang="en-US" sz="1600" b="0">
                <a:solidFill>
                  <a:schemeClr val="tx1"/>
                </a:solidFill>
                <a:latin typeface="Arial"/>
                <a:cs typeface="Arial"/>
              </a:rPr>
              <a:t> Consortium and represent the opinion and findings of the author(s). The dissemination and confidentiality rules as defined in the Grant Agreement apply to this document.</a:t>
            </a:r>
            <a:endParaRPr/>
          </a:p>
        </p:txBody>
      </p:sp>
      <p:sp>
        <p:nvSpPr>
          <p:cNvPr id="8" name="Rectangle 7"/>
          <p:cNvSpPr/>
          <p:nvPr userDrawn="1"/>
        </p:nvSpPr>
        <p:spPr bwMode="auto">
          <a:xfrm>
            <a:off x="264282" y="167973"/>
            <a:ext cx="5490897" cy="523220"/>
          </a:xfrm>
          <a:prstGeom prst="rect">
            <a:avLst/>
          </a:prstGeom>
        </p:spPr>
        <p:txBody>
          <a:bodyPr wrap="square">
            <a:spAutoFit/>
          </a:bodyPr>
          <a:lstStyle/>
          <a:p>
            <a:pPr>
              <a:defRPr/>
            </a:pPr>
            <a:r>
              <a:rPr lang="en-US" sz="2800" b="0">
                <a:solidFill>
                  <a:schemeClr val="tx1"/>
                </a:solidFill>
                <a:latin typeface="Arial"/>
                <a:cs typeface="Arial"/>
              </a:rPr>
              <a:t>Acknowledgment</a:t>
            </a:r>
            <a:endParaRPr lang="el-GR" sz="2800" b="0">
              <a:solidFill>
                <a:schemeClr val="tx1"/>
              </a:solidFill>
              <a:latin typeface="Arial"/>
              <a:cs typeface="Arial"/>
            </a:endParaRPr>
          </a:p>
        </p:txBody>
      </p:sp>
      <p:sp>
        <p:nvSpPr>
          <p:cNvPr id="2" name="Slide Number Placeholder 1"/>
          <p:cNvSpPr>
            <a:spLocks noGrp="1"/>
          </p:cNvSpPr>
          <p:nvPr>
            <p:ph type="sldNum" sz="quarter" idx="10"/>
          </p:nvPr>
        </p:nvSpPr>
        <p:spPr bwMode="auto"/>
        <p:txBody>
          <a:bodyPr/>
          <a:lstStyle/>
          <a:p>
            <a:pPr>
              <a:defRPr/>
            </a:pPr>
            <a:fld id="{BBC95AA2-3B59-4831-8BC6-006282D7F8BD}" type="slidenum">
              <a:rPr lang="en-GB"/>
              <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8_Custom Layout">
    <p:spTree>
      <p:nvGrpSpPr>
        <p:cNvPr id="1" name=""/>
        <p:cNvGrpSpPr/>
        <p:nvPr/>
      </p:nvGrpSpPr>
      <p:grpSpPr bwMode="auto">
        <a:xfrm>
          <a:off x="0" y="0"/>
          <a:ext cx="0" cy="0"/>
          <a:chOff x="0" y="0"/>
          <a:chExt cx="0" cy="0"/>
        </a:xfrm>
      </p:grpSpPr>
      <p:sp>
        <p:nvSpPr>
          <p:cNvPr id="3" name="Slide Number Placeholder 2"/>
          <p:cNvSpPr>
            <a:spLocks noGrp="1"/>
          </p:cNvSpPr>
          <p:nvPr>
            <p:ph type="sldNum" sz="quarter" idx="10"/>
          </p:nvPr>
        </p:nvSpPr>
        <p:spPr bwMode="auto"/>
        <p:txBody>
          <a:bodyPr/>
          <a:lstStyle/>
          <a:p>
            <a:pPr>
              <a:defRPr/>
            </a:pPr>
            <a:fld id="{BBC95AA2-3B59-4831-8BC6-006282D7F8BD}" type="slidenum">
              <a:rPr lang="en-GB"/>
              <a:t/>
            </a:fld>
            <a:endParaRPr lang="en-GB"/>
          </a:p>
        </p:txBody>
      </p:sp>
      <p:sp>
        <p:nvSpPr>
          <p:cNvPr id="4" name="TextBox 3"/>
          <p:cNvSpPr txBox="1"/>
          <p:nvPr userDrawn="1"/>
        </p:nvSpPr>
        <p:spPr bwMode="auto">
          <a:xfrm>
            <a:off x="0" y="144839"/>
            <a:ext cx="6853726" cy="523220"/>
          </a:xfrm>
          <a:prstGeom prst="rect">
            <a:avLst/>
          </a:prstGeom>
          <a:noFill/>
        </p:spPr>
        <p:txBody>
          <a:bodyPr wrap="square" rtlCol="0">
            <a:spAutoFit/>
          </a:bodyPr>
          <a:lstStyle/>
          <a:p>
            <a:pPr>
              <a:defRPr/>
            </a:pPr>
            <a:r>
              <a:rPr lang="en-US" sz="2800">
                <a:latin typeface="Arial"/>
                <a:cs typeface="Arial"/>
              </a:rPr>
              <a:t>Consortium</a:t>
            </a:r>
            <a:endParaRPr/>
          </a:p>
        </p:txBody>
      </p:sp>
      <p:pic>
        <p:nvPicPr>
          <p:cNvPr id="5" name="Picture 4"/>
          <p:cNvPicPr>
            <a:picLocks noChangeAspect="1"/>
          </p:cNvPicPr>
          <p:nvPr userDrawn="1"/>
        </p:nvPicPr>
        <p:blipFill>
          <a:blip r:embed="rId2"/>
          <a:stretch/>
        </p:blipFill>
        <p:spPr bwMode="auto">
          <a:xfrm>
            <a:off x="643467" y="1154995"/>
            <a:ext cx="11229805" cy="454801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6_Custom Layout">
    <p:spTree>
      <p:nvGrpSpPr>
        <p:cNvPr id="1" name=""/>
        <p:cNvGrpSpPr/>
        <p:nvPr/>
      </p:nvGrpSpPr>
      <p:grpSpPr bwMode="auto">
        <a:xfrm>
          <a:off x="0" y="0"/>
          <a:ext cx="0" cy="0"/>
          <a:chOff x="0" y="0"/>
          <a:chExt cx="0" cy="0"/>
        </a:xfrm>
      </p:grpSpPr>
      <p:sp>
        <p:nvSpPr>
          <p:cNvPr id="3" name="Slide Number Placeholder 2"/>
          <p:cNvSpPr>
            <a:spLocks noGrp="1"/>
          </p:cNvSpPr>
          <p:nvPr>
            <p:ph type="sldNum" sz="quarter" idx="10"/>
          </p:nvPr>
        </p:nvSpPr>
        <p:spPr bwMode="auto"/>
        <p:txBody>
          <a:bodyPr/>
          <a:lstStyle/>
          <a:p>
            <a:pPr>
              <a:defRPr/>
            </a:pPr>
            <a:fld id="{BBC95AA2-3B59-4831-8BC6-006282D7F8BD}" type="slidenum">
              <a:rPr lang="en-GB"/>
              <a:t/>
            </a:fld>
            <a:endParaRPr lang="en-GB"/>
          </a:p>
        </p:txBody>
      </p:sp>
      <p:sp>
        <p:nvSpPr>
          <p:cNvPr id="7" name="Text Placeholder 6"/>
          <p:cNvSpPr>
            <a:spLocks noGrp="1"/>
          </p:cNvSpPr>
          <p:nvPr>
            <p:ph type="body" sz="quarter" idx="12" hasCustomPrompt="1"/>
          </p:nvPr>
        </p:nvSpPr>
        <p:spPr bwMode="auto">
          <a:xfrm>
            <a:off x="77788" y="1239838"/>
            <a:ext cx="8810625" cy="538162"/>
          </a:xfrm>
          <a:prstGeom prst="rect">
            <a:avLst/>
          </a:prstGeom>
        </p:spPr>
        <p:txBody>
          <a:bodyPr/>
          <a:lstStyle>
            <a:lvl1pPr algn="l">
              <a:defRPr>
                <a:solidFill>
                  <a:schemeClr val="tx1"/>
                </a:solidFill>
              </a:defRPr>
            </a:lvl1pPr>
          </a:lstStyle>
          <a:p>
            <a:pPr lvl="0">
              <a:defRPr/>
            </a:pPr>
            <a:r>
              <a:rPr lang="en-US"/>
              <a:t>Insert text here</a:t>
            </a:r>
            <a:endParaRPr/>
          </a:p>
        </p:txBody>
      </p:sp>
      <p:sp>
        <p:nvSpPr>
          <p:cNvPr id="8" name="Text Placeholder 6"/>
          <p:cNvSpPr>
            <a:spLocks noGrp="1"/>
          </p:cNvSpPr>
          <p:nvPr>
            <p:ph type="body" sz="quarter" idx="13" hasCustomPrompt="1"/>
          </p:nvPr>
        </p:nvSpPr>
        <p:spPr bwMode="auto">
          <a:xfrm>
            <a:off x="77624" y="1901635"/>
            <a:ext cx="8810625" cy="538162"/>
          </a:xfrm>
          <a:prstGeom prst="rect">
            <a:avLst/>
          </a:prstGeom>
        </p:spPr>
        <p:txBody>
          <a:bodyPr/>
          <a:lstStyle>
            <a:lvl1pPr algn="l">
              <a:defRPr>
                <a:solidFill>
                  <a:schemeClr val="tx1"/>
                </a:solidFill>
              </a:defRPr>
            </a:lvl1pPr>
          </a:lstStyle>
          <a:p>
            <a:pPr lvl="0">
              <a:defRPr/>
            </a:pPr>
            <a:r>
              <a:rPr lang="en-US"/>
              <a:t>Insert text here</a:t>
            </a:r>
            <a:endParaRPr/>
          </a:p>
        </p:txBody>
      </p:sp>
      <p:sp>
        <p:nvSpPr>
          <p:cNvPr id="9" name="Text Placeholder 6"/>
          <p:cNvSpPr>
            <a:spLocks noGrp="1"/>
          </p:cNvSpPr>
          <p:nvPr>
            <p:ph type="body" sz="quarter" idx="14" hasCustomPrompt="1"/>
          </p:nvPr>
        </p:nvSpPr>
        <p:spPr bwMode="auto">
          <a:xfrm>
            <a:off x="77623" y="2525694"/>
            <a:ext cx="8810625" cy="538162"/>
          </a:xfrm>
          <a:prstGeom prst="rect">
            <a:avLst/>
          </a:prstGeom>
        </p:spPr>
        <p:txBody>
          <a:bodyPr/>
          <a:lstStyle>
            <a:lvl1pPr algn="l">
              <a:defRPr>
                <a:solidFill>
                  <a:schemeClr val="tx1"/>
                </a:solidFill>
              </a:defRPr>
            </a:lvl1pPr>
          </a:lstStyle>
          <a:p>
            <a:pPr lvl="0">
              <a:defRPr/>
            </a:pPr>
            <a:r>
              <a:rPr lang="en-US"/>
              <a:t>Insert text here</a:t>
            </a:r>
            <a:endParaRPr/>
          </a:p>
        </p:txBody>
      </p:sp>
      <p:sp>
        <p:nvSpPr>
          <p:cNvPr id="10" name="Text Placeholder 6"/>
          <p:cNvSpPr>
            <a:spLocks noGrp="1"/>
          </p:cNvSpPr>
          <p:nvPr>
            <p:ph type="body" sz="quarter" idx="15" hasCustomPrompt="1"/>
          </p:nvPr>
        </p:nvSpPr>
        <p:spPr bwMode="auto">
          <a:xfrm>
            <a:off x="77623" y="3166350"/>
            <a:ext cx="8810625" cy="538162"/>
          </a:xfrm>
          <a:prstGeom prst="rect">
            <a:avLst/>
          </a:prstGeom>
        </p:spPr>
        <p:txBody>
          <a:bodyPr/>
          <a:lstStyle>
            <a:lvl1pPr algn="l">
              <a:defRPr>
                <a:solidFill>
                  <a:schemeClr val="tx1"/>
                </a:solidFill>
              </a:defRPr>
            </a:lvl1pPr>
          </a:lstStyle>
          <a:p>
            <a:pPr lvl="0">
              <a:defRPr/>
            </a:pPr>
            <a:r>
              <a:rPr lang="en-US"/>
              <a:t>Insert text here</a:t>
            </a:r>
            <a:endParaRPr/>
          </a:p>
        </p:txBody>
      </p:sp>
      <p:sp>
        <p:nvSpPr>
          <p:cNvPr id="11" name="Text Placeholder 6"/>
          <p:cNvSpPr>
            <a:spLocks noGrp="1"/>
          </p:cNvSpPr>
          <p:nvPr>
            <p:ph type="body" sz="quarter" idx="16" hasCustomPrompt="1"/>
          </p:nvPr>
        </p:nvSpPr>
        <p:spPr bwMode="auto">
          <a:xfrm>
            <a:off x="77622" y="3807006"/>
            <a:ext cx="8810625" cy="538162"/>
          </a:xfrm>
          <a:prstGeom prst="rect">
            <a:avLst/>
          </a:prstGeom>
        </p:spPr>
        <p:txBody>
          <a:bodyPr/>
          <a:lstStyle>
            <a:lvl1pPr algn="l">
              <a:defRPr>
                <a:solidFill>
                  <a:schemeClr val="tx1"/>
                </a:solidFill>
              </a:defRPr>
            </a:lvl1pPr>
          </a:lstStyle>
          <a:p>
            <a:pPr lvl="0">
              <a:defRPr/>
            </a:pPr>
            <a:r>
              <a:rPr lang="en-US"/>
              <a:t>Insert text here</a:t>
            </a:r>
            <a:endParaRPr/>
          </a:p>
        </p:txBody>
      </p:sp>
      <p:sp>
        <p:nvSpPr>
          <p:cNvPr id="12" name="TextBox 11"/>
          <p:cNvSpPr txBox="1"/>
          <p:nvPr userDrawn="1"/>
        </p:nvSpPr>
        <p:spPr bwMode="auto">
          <a:xfrm>
            <a:off x="0" y="144839"/>
            <a:ext cx="6853726" cy="523220"/>
          </a:xfrm>
          <a:prstGeom prst="rect">
            <a:avLst/>
          </a:prstGeom>
          <a:noFill/>
        </p:spPr>
        <p:txBody>
          <a:bodyPr wrap="square" rtlCol="0">
            <a:spAutoFit/>
          </a:bodyPr>
          <a:lstStyle/>
          <a:p>
            <a:pPr>
              <a:defRPr/>
            </a:pPr>
            <a:r>
              <a:rPr lang="en-US" sz="2800">
                <a:latin typeface="Arial"/>
                <a:cs typeface="Arial"/>
              </a:rPr>
              <a:t>Content Overview</a:t>
            </a:r>
            <a:endParaRPr/>
          </a:p>
        </p:txBody>
      </p:sp>
      <p:sp>
        <p:nvSpPr>
          <p:cNvPr id="13" name="Content Placeholder 4"/>
          <p:cNvSpPr>
            <a:spLocks noGrp="1"/>
          </p:cNvSpPr>
          <p:nvPr>
            <p:ph sz="quarter" idx="17" hasCustomPrompt="1"/>
          </p:nvPr>
        </p:nvSpPr>
        <p:spPr bwMode="auto">
          <a:xfrm>
            <a:off x="7604971" y="6376772"/>
            <a:ext cx="3937000" cy="300038"/>
          </a:xfrm>
          <a:prstGeom prst="rect">
            <a:avLst/>
          </a:prstGeom>
          <a:solidFill>
            <a:srgbClr val="648B4D"/>
          </a:solidFill>
        </p:spPr>
        <p:txBody>
          <a:bodyPr/>
          <a:lstStyle>
            <a:lvl1pPr algn="ctr">
              <a:defRPr sz="1400" b="1">
                <a:solidFill>
                  <a:schemeClr val="bg1"/>
                </a:solidFill>
              </a:defRPr>
            </a:lvl1pPr>
            <a:lvl2pPr marL="457200" indent="0">
              <a:buNone/>
              <a:defRPr/>
            </a:lvl2pPr>
          </a:lstStyle>
          <a:p>
            <a:pPr lvl="0">
              <a:defRPr/>
            </a:pPr>
            <a:r>
              <a:rPr lang="en-US">
                <a:solidFill>
                  <a:schemeClr val="tx1"/>
                </a:solidFill>
              </a:rPr>
              <a:t>6M Meeting | October 17, 2022 | Barcelona</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4_Custom Layout">
    <p:spTree>
      <p:nvGrpSpPr>
        <p:cNvPr id="1" name=""/>
        <p:cNvGrpSpPr/>
        <p:nvPr/>
      </p:nvGrpSpPr>
      <p:grpSpPr bwMode="auto">
        <a:xfrm>
          <a:off x="0" y="0"/>
          <a:ext cx="0" cy="0"/>
          <a:chOff x="0" y="0"/>
          <a:chExt cx="0" cy="0"/>
        </a:xfrm>
      </p:grpSpPr>
      <p:sp>
        <p:nvSpPr>
          <p:cNvPr id="3" name="Slide Number Placeholder 2"/>
          <p:cNvSpPr>
            <a:spLocks noGrp="1"/>
          </p:cNvSpPr>
          <p:nvPr>
            <p:ph type="sldNum" sz="quarter" idx="10"/>
          </p:nvPr>
        </p:nvSpPr>
        <p:spPr bwMode="auto"/>
        <p:txBody>
          <a:bodyPr/>
          <a:lstStyle/>
          <a:p>
            <a:pPr>
              <a:defRPr/>
            </a:pPr>
            <a:fld id="{BBC95AA2-3B59-4831-8BC6-006282D7F8BD}" type="slidenum">
              <a:rPr lang="en-GB"/>
              <a:t/>
            </a:fld>
            <a:endParaRPr lang="en-GB"/>
          </a:p>
        </p:txBody>
      </p:sp>
      <p:sp>
        <p:nvSpPr>
          <p:cNvPr id="6" name="Title 1"/>
          <p:cNvSpPr>
            <a:spLocks noGrp="1"/>
          </p:cNvSpPr>
          <p:nvPr>
            <p:ph type="title" hasCustomPrompt="1"/>
          </p:nvPr>
        </p:nvSpPr>
        <p:spPr bwMode="auto">
          <a:xfrm>
            <a:off x="77624" y="108752"/>
            <a:ext cx="10515600" cy="609096"/>
          </a:xfrm>
          <a:prstGeom prst="rect">
            <a:avLst/>
          </a:prstGeom>
        </p:spPr>
        <p:txBody>
          <a:bodyPr/>
          <a:lstStyle>
            <a:lvl1pPr algn="l">
              <a:defRPr sz="2800">
                <a:solidFill>
                  <a:schemeClr val="tx1"/>
                </a:solidFill>
              </a:defRPr>
            </a:lvl1pPr>
          </a:lstStyle>
          <a:p>
            <a:pPr>
              <a:defRPr/>
            </a:pPr>
            <a:r>
              <a:rPr lang="en-US"/>
              <a:t>Click to add slide title</a:t>
            </a:r>
            <a:endParaRPr/>
          </a:p>
        </p:txBody>
      </p:sp>
      <p:sp>
        <p:nvSpPr>
          <p:cNvPr id="8" name="Chart Placeholder 7"/>
          <p:cNvSpPr>
            <a:spLocks noGrp="1"/>
          </p:cNvSpPr>
          <p:nvPr>
            <p:ph type="chart" sz="quarter" idx="11" hasCustomPrompt="1"/>
          </p:nvPr>
        </p:nvSpPr>
        <p:spPr bwMode="auto">
          <a:xfrm>
            <a:off x="2154238" y="1682750"/>
            <a:ext cx="8186737" cy="3530600"/>
          </a:xfrm>
          <a:prstGeom prst="rect">
            <a:avLst/>
          </a:prstGeom>
        </p:spPr>
        <p:txBody>
          <a:bodyPr/>
          <a:lstStyle>
            <a:lvl1pPr algn="l">
              <a:defRPr>
                <a:solidFill>
                  <a:schemeClr val="tx1"/>
                </a:solidFill>
              </a:defRPr>
            </a:lvl1pPr>
          </a:lstStyle>
          <a:p>
            <a:pPr>
              <a:defRPr/>
            </a:pPr>
            <a:r>
              <a:rPr lang="en-US"/>
              <a:t>Click to add chart</a:t>
            </a:r>
            <a:endParaRPr/>
          </a:p>
        </p:txBody>
      </p:sp>
      <p:sp>
        <p:nvSpPr>
          <p:cNvPr id="7" name="Content Placeholder 4"/>
          <p:cNvSpPr>
            <a:spLocks noGrp="1"/>
          </p:cNvSpPr>
          <p:nvPr>
            <p:ph sz="quarter" idx="14" hasCustomPrompt="1"/>
          </p:nvPr>
        </p:nvSpPr>
        <p:spPr bwMode="auto">
          <a:xfrm>
            <a:off x="7604971" y="6376772"/>
            <a:ext cx="3937000" cy="300038"/>
          </a:xfrm>
          <a:prstGeom prst="rect">
            <a:avLst/>
          </a:prstGeom>
          <a:solidFill>
            <a:srgbClr val="648B4D"/>
          </a:solidFill>
        </p:spPr>
        <p:txBody>
          <a:bodyPr/>
          <a:lstStyle>
            <a:lvl1pPr algn="ctr">
              <a:defRPr sz="1400">
                <a:solidFill>
                  <a:schemeClr val="bg1"/>
                </a:solidFill>
              </a:defRPr>
            </a:lvl1pPr>
            <a:lvl2pPr marL="457200" indent="0">
              <a:buNone/>
              <a:defRPr/>
            </a:lvl2pPr>
          </a:lstStyle>
          <a:p>
            <a:pPr lvl="0">
              <a:defRPr/>
            </a:pPr>
            <a:r>
              <a:rPr lang="en-US">
                <a:solidFill>
                  <a:schemeClr val="tx1"/>
                </a:solidFill>
              </a:rPr>
              <a:t>6M Meeting | October 17, 2022 | Barcelona</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3_Custom Layout">
    <p:spTree>
      <p:nvGrpSpPr>
        <p:cNvPr id="1" name=""/>
        <p:cNvGrpSpPr/>
        <p:nvPr/>
      </p:nvGrpSpPr>
      <p:grpSpPr bwMode="auto">
        <a:xfrm>
          <a:off x="0" y="0"/>
          <a:ext cx="0" cy="0"/>
          <a:chOff x="0" y="0"/>
          <a:chExt cx="0" cy="0"/>
        </a:xfrm>
      </p:grpSpPr>
      <p:sp>
        <p:nvSpPr>
          <p:cNvPr id="2" name="Title 1"/>
          <p:cNvSpPr>
            <a:spLocks noGrp="1"/>
          </p:cNvSpPr>
          <p:nvPr>
            <p:ph type="title" hasCustomPrompt="1"/>
          </p:nvPr>
        </p:nvSpPr>
        <p:spPr bwMode="auto">
          <a:xfrm>
            <a:off x="77624" y="108752"/>
            <a:ext cx="10515600" cy="609096"/>
          </a:xfrm>
          <a:prstGeom prst="rect">
            <a:avLst/>
          </a:prstGeom>
        </p:spPr>
        <p:txBody>
          <a:bodyPr/>
          <a:lstStyle>
            <a:lvl1pPr algn="l">
              <a:defRPr sz="2800">
                <a:solidFill>
                  <a:schemeClr val="tx1"/>
                </a:solidFill>
              </a:defRPr>
            </a:lvl1pPr>
          </a:lstStyle>
          <a:p>
            <a:pPr>
              <a:defRPr/>
            </a:pPr>
            <a:r>
              <a:rPr lang="en-US"/>
              <a:t>Click to add slide title</a:t>
            </a:r>
            <a:endParaRPr/>
          </a:p>
        </p:txBody>
      </p:sp>
      <p:sp>
        <p:nvSpPr>
          <p:cNvPr id="3" name="Slide Number Placeholder 2"/>
          <p:cNvSpPr>
            <a:spLocks noGrp="1"/>
          </p:cNvSpPr>
          <p:nvPr>
            <p:ph type="sldNum" sz="quarter" idx="10"/>
          </p:nvPr>
        </p:nvSpPr>
        <p:spPr bwMode="auto"/>
        <p:txBody>
          <a:bodyPr/>
          <a:lstStyle/>
          <a:p>
            <a:pPr>
              <a:defRPr/>
            </a:pPr>
            <a:fld id="{BBC95AA2-3B59-4831-8BC6-006282D7F8BD}" type="slidenum">
              <a:rPr lang="en-GB"/>
              <a:t/>
            </a:fld>
            <a:endParaRPr lang="en-GB"/>
          </a:p>
        </p:txBody>
      </p:sp>
      <p:sp>
        <p:nvSpPr>
          <p:cNvPr id="5" name="Text Placeholder 4"/>
          <p:cNvSpPr>
            <a:spLocks noGrp="1"/>
          </p:cNvSpPr>
          <p:nvPr>
            <p:ph type="body" sz="quarter" idx="11" hasCustomPrompt="1"/>
          </p:nvPr>
        </p:nvSpPr>
        <p:spPr bwMode="auto">
          <a:xfrm>
            <a:off x="214314" y="1187450"/>
            <a:ext cx="3913306" cy="4402138"/>
          </a:xfrm>
          <a:prstGeom prst="rect">
            <a:avLst/>
          </a:prstGeom>
        </p:spPr>
        <p:txBody>
          <a:bodyPr numCol="1"/>
          <a:lstStyle>
            <a:lvl1pPr algn="l">
              <a:defRPr>
                <a:solidFill>
                  <a:schemeClr val="tx1"/>
                </a:solidFill>
              </a:defRPr>
            </a:lvl1pPr>
          </a:lstStyle>
          <a:p>
            <a:pPr lvl="0">
              <a:defRPr/>
            </a:pPr>
            <a:r>
              <a:rPr lang="en-US"/>
              <a:t>Click to add text</a:t>
            </a:r>
            <a:endParaRPr/>
          </a:p>
        </p:txBody>
      </p:sp>
      <p:sp>
        <p:nvSpPr>
          <p:cNvPr id="7" name="Chart Placeholder 6"/>
          <p:cNvSpPr>
            <a:spLocks noGrp="1"/>
          </p:cNvSpPr>
          <p:nvPr>
            <p:ph type="chart" sz="quarter" idx="12" hasCustomPrompt="1"/>
          </p:nvPr>
        </p:nvSpPr>
        <p:spPr bwMode="auto">
          <a:xfrm>
            <a:off x="4289425" y="1169988"/>
            <a:ext cx="7716838" cy="4435475"/>
          </a:xfrm>
          <a:prstGeom prst="rect">
            <a:avLst/>
          </a:prstGeom>
        </p:spPr>
        <p:txBody>
          <a:bodyPr/>
          <a:lstStyle>
            <a:lvl1pPr algn="l">
              <a:defRPr>
                <a:solidFill>
                  <a:schemeClr val="tx1"/>
                </a:solidFill>
              </a:defRPr>
            </a:lvl1pPr>
          </a:lstStyle>
          <a:p>
            <a:pPr>
              <a:defRPr/>
            </a:pPr>
            <a:r>
              <a:rPr lang="en-US"/>
              <a:t>Click to add chart</a:t>
            </a:r>
            <a:endParaRPr/>
          </a:p>
        </p:txBody>
      </p:sp>
      <p:sp>
        <p:nvSpPr>
          <p:cNvPr id="9" name="Content Placeholder 4"/>
          <p:cNvSpPr>
            <a:spLocks noGrp="1"/>
          </p:cNvSpPr>
          <p:nvPr>
            <p:ph sz="quarter" idx="14" hasCustomPrompt="1"/>
          </p:nvPr>
        </p:nvSpPr>
        <p:spPr bwMode="auto">
          <a:xfrm>
            <a:off x="7604971" y="6376772"/>
            <a:ext cx="3937000" cy="300038"/>
          </a:xfrm>
          <a:prstGeom prst="rect">
            <a:avLst/>
          </a:prstGeom>
          <a:solidFill>
            <a:srgbClr val="648B4D"/>
          </a:solidFill>
        </p:spPr>
        <p:txBody>
          <a:bodyPr/>
          <a:lstStyle>
            <a:lvl1pPr algn="ctr">
              <a:defRPr sz="1400">
                <a:solidFill>
                  <a:schemeClr val="bg1"/>
                </a:solidFill>
              </a:defRPr>
            </a:lvl1pPr>
            <a:lvl2pPr marL="457200" indent="0">
              <a:buNone/>
              <a:defRPr/>
            </a:lvl2pPr>
          </a:lstStyle>
          <a:p>
            <a:pPr lvl="0">
              <a:defRPr/>
            </a:pPr>
            <a:r>
              <a:rPr lang="en-US">
                <a:solidFill>
                  <a:schemeClr val="tx1"/>
                </a:solidFill>
              </a:rPr>
              <a:t>6M Meeting | October 17, 2022 | Barcelona</a:t>
            </a: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Custom Layout">
    <p:spTree>
      <p:nvGrpSpPr>
        <p:cNvPr id="1" name=""/>
        <p:cNvGrpSpPr/>
        <p:nvPr/>
      </p:nvGrpSpPr>
      <p:grpSpPr bwMode="auto">
        <a:xfrm>
          <a:off x="0" y="0"/>
          <a:ext cx="0" cy="0"/>
          <a:chOff x="0" y="0"/>
          <a:chExt cx="0" cy="0"/>
        </a:xfrm>
      </p:grpSpPr>
      <p:sp>
        <p:nvSpPr>
          <p:cNvPr id="2" name="Title 1"/>
          <p:cNvSpPr>
            <a:spLocks noGrp="1"/>
          </p:cNvSpPr>
          <p:nvPr>
            <p:ph type="title" hasCustomPrompt="1"/>
          </p:nvPr>
        </p:nvSpPr>
        <p:spPr bwMode="auto">
          <a:xfrm>
            <a:off x="2811566" y="2461189"/>
            <a:ext cx="6858712" cy="652997"/>
          </a:xfrm>
          <a:prstGeom prst="rect">
            <a:avLst/>
          </a:prstGeom>
          <a:solidFill>
            <a:srgbClr val="648B4D"/>
          </a:solidFill>
        </p:spPr>
        <p:txBody>
          <a:bodyPr/>
          <a:lstStyle>
            <a:lvl1pPr algn="ctr">
              <a:defRPr sz="3200">
                <a:solidFill>
                  <a:schemeClr val="bg1"/>
                </a:solidFill>
              </a:defRPr>
            </a:lvl1pPr>
          </a:lstStyle>
          <a:p>
            <a:pPr>
              <a:defRPr/>
            </a:pPr>
            <a:r>
              <a:rPr lang="en-US"/>
              <a:t>Click to add chapter title</a:t>
            </a:r>
            <a:endParaRPr/>
          </a:p>
        </p:txBody>
      </p:sp>
      <p:sp>
        <p:nvSpPr>
          <p:cNvPr id="3" name="Slide Number Placeholder 2"/>
          <p:cNvSpPr>
            <a:spLocks noGrp="1"/>
          </p:cNvSpPr>
          <p:nvPr>
            <p:ph type="sldNum" sz="quarter" idx="10"/>
          </p:nvPr>
        </p:nvSpPr>
        <p:spPr bwMode="auto"/>
        <p:txBody>
          <a:bodyPr/>
          <a:lstStyle/>
          <a:p>
            <a:pPr>
              <a:defRPr/>
            </a:pPr>
            <a:fld id="{BBC95AA2-3B59-4831-8BC6-006282D7F8BD}" type="slidenum">
              <a:rPr lang="en-GB"/>
              <a:t/>
            </a:fld>
            <a:endParaRPr lang="en-GB"/>
          </a:p>
        </p:txBody>
      </p:sp>
      <p:sp>
        <p:nvSpPr>
          <p:cNvPr id="5" name="Content Placeholder 4"/>
          <p:cNvSpPr>
            <a:spLocks noGrp="1"/>
          </p:cNvSpPr>
          <p:nvPr>
            <p:ph sz="quarter" idx="14" hasCustomPrompt="1"/>
          </p:nvPr>
        </p:nvSpPr>
        <p:spPr bwMode="auto">
          <a:xfrm>
            <a:off x="7604971" y="6376772"/>
            <a:ext cx="3937000" cy="300038"/>
          </a:xfrm>
          <a:prstGeom prst="rect">
            <a:avLst/>
          </a:prstGeom>
          <a:solidFill>
            <a:srgbClr val="648B4D"/>
          </a:solidFill>
        </p:spPr>
        <p:txBody>
          <a:bodyPr/>
          <a:lstStyle>
            <a:lvl1pPr algn="ctr">
              <a:defRPr sz="1400">
                <a:solidFill>
                  <a:schemeClr val="bg1"/>
                </a:solidFill>
              </a:defRPr>
            </a:lvl1pPr>
            <a:lvl2pPr marL="457200" indent="0">
              <a:buNone/>
              <a:defRPr/>
            </a:lvl2pPr>
          </a:lstStyle>
          <a:p>
            <a:pPr lvl="0">
              <a:defRPr/>
            </a:pPr>
            <a:r>
              <a:rPr lang="en-US">
                <a:solidFill>
                  <a:schemeClr val="tx1"/>
                </a:solidFill>
              </a:rPr>
              <a:t>6M Meeting | October 17, 2022 | Barcelona</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7_Custom Layout">
    <p:spTree>
      <p:nvGrpSpPr>
        <p:cNvPr id="1" name=""/>
        <p:cNvGrpSpPr/>
        <p:nvPr/>
      </p:nvGrpSpPr>
      <p:grpSpPr bwMode="auto">
        <a:xfrm>
          <a:off x="0" y="0"/>
          <a:ext cx="0" cy="0"/>
          <a:chOff x="0" y="0"/>
          <a:chExt cx="0" cy="0"/>
        </a:xfrm>
      </p:grpSpPr>
      <p:sp>
        <p:nvSpPr>
          <p:cNvPr id="3" name="Slide Number Placeholder 2"/>
          <p:cNvSpPr>
            <a:spLocks noGrp="1"/>
          </p:cNvSpPr>
          <p:nvPr>
            <p:ph type="sldNum" sz="quarter" idx="10"/>
          </p:nvPr>
        </p:nvSpPr>
        <p:spPr bwMode="auto"/>
        <p:txBody>
          <a:bodyPr/>
          <a:lstStyle/>
          <a:p>
            <a:pPr>
              <a:defRPr/>
            </a:pPr>
            <a:fld id="{BBC95AA2-3B59-4831-8BC6-006282D7F8BD}" type="slidenum">
              <a:rPr lang="en-GB"/>
              <a:t/>
            </a:fld>
            <a:endParaRPr lang="en-GB"/>
          </a:p>
        </p:txBody>
      </p:sp>
    </p:spTree>
  </p:cSld>
  <p:clrMapOvr>
    <a:masterClrMapping/>
  </p:clrMapOvr>
</p:sldLayout>
</file>

<file path=ppt/slideMasters/_rels/slideMaster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 Id="rId3" Type="http://schemas.openxmlformats.org/officeDocument/2006/relationships/image" Target="../media/image1.jpg"/><Relationship Id="rId4" Type="http://schemas.openxmlformats.org/officeDocument/2006/relationships/image" Target="../media/image2.jpg"/></Relationships>
</file>

<file path=ppt/slideMasters/_rels/slideMaster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Layout" Target="../slideLayouts/slideLayout3.xml"/><Relationship Id="rId3" Type="http://schemas.openxmlformats.org/officeDocument/2006/relationships/slideLayout" Target="../slideLayouts/slideLayout4.xml"/><Relationship Id="rId4" Type="http://schemas.openxmlformats.org/officeDocument/2006/relationships/slideLayout" Target="../slideLayouts/slideLayout5.xml"/><Relationship Id="rId5" Type="http://schemas.openxmlformats.org/officeDocument/2006/relationships/slideLayout" Target="../slideLayouts/slideLayout6.xml"/><Relationship Id="rId6" Type="http://schemas.openxmlformats.org/officeDocument/2006/relationships/slideLayout" Target="../slideLayouts/slideLayout7.xml"/><Relationship Id="rId7" Type="http://schemas.openxmlformats.org/officeDocument/2006/relationships/slideLayout" Target="../slideLayouts/slideLayout8.xml"/><Relationship Id="rId8" Type="http://schemas.openxmlformats.org/officeDocument/2006/relationships/slideLayout" Target="../slideLayouts/slideLayout9.xml"/><Relationship Id="rId9" Type="http://schemas.openxmlformats.org/officeDocument/2006/relationships/slideLayout" Target="../slideLayouts/slideLayout10.xml"/><Relationship Id="rId10" Type="http://schemas.openxmlformats.org/officeDocument/2006/relationships/slideLayout" Target="../slideLayouts/slideLayout11.xml"/><Relationship Id="rId11" Type="http://schemas.openxmlformats.org/officeDocument/2006/relationships/theme" Target="../theme/theme2.xml"/><Relationship Id="rId12" Type="http://schemas.openxmlformats.org/officeDocument/2006/relationships/image" Target="../media/image3.jpg"/><Relationship Id="rId13"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reserve="1">
  <p:cSld name="">
    <p:bg>
      <p:bgRef idx="1001">
        <a:schemeClr val="bg1"/>
      </p:bgRef>
    </p:bg>
    <p:spTree>
      <p:nvGrpSpPr>
        <p:cNvPr id="1" name=""/>
        <p:cNvGrpSpPr/>
        <p:nvPr/>
      </p:nvGrpSpPr>
      <p:grpSpPr bwMode="auto">
        <a:xfrm>
          <a:off x="0" y="0"/>
          <a:ext cx="0" cy="0"/>
          <a:chOff x="0" y="0"/>
          <a:chExt cx="0" cy="0"/>
        </a:xfrm>
      </p:grpSpPr>
      <p:sp>
        <p:nvSpPr>
          <p:cNvPr id="9" name="Rectángulo 8"/>
          <p:cNvSpPr/>
          <p:nvPr/>
        </p:nvSpPr>
        <p:spPr bwMode="auto">
          <a:xfrm>
            <a:off x="0" y="2743201"/>
            <a:ext cx="12192000" cy="4114800"/>
          </a:xfrm>
          <a:prstGeom prst="rect">
            <a:avLst/>
          </a:prstGeom>
          <a:solidFill>
            <a:srgbClr val="648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3" name="Picture 2" descr="Shape, circle&#10;&#10;Description automatically generated"/>
          <p:cNvPicPr>
            <a:picLocks noChangeAspect="1"/>
          </p:cNvPicPr>
          <p:nvPr userDrawn="1"/>
        </p:nvPicPr>
        <p:blipFill>
          <a:blip r:embed="rId3"/>
          <a:stretch/>
        </p:blipFill>
        <p:spPr bwMode="auto">
          <a:xfrm>
            <a:off x="749808" y="107552"/>
            <a:ext cx="10692384" cy="2599944"/>
          </a:xfrm>
          <a:prstGeom prst="rect">
            <a:avLst/>
          </a:prstGeom>
        </p:spPr>
      </p:pic>
      <p:sp>
        <p:nvSpPr>
          <p:cNvPr id="12" name="Título 1"/>
          <p:cNvSpPr txBox="1"/>
          <p:nvPr userDrawn="1"/>
        </p:nvSpPr>
        <p:spPr bwMode="auto">
          <a:xfrm>
            <a:off x="1527462" y="3133489"/>
            <a:ext cx="9144000" cy="719138"/>
          </a:xfrm>
          <a:prstGeom prst="rect">
            <a:avLst/>
          </a:prstGeom>
          <a:solidFill>
            <a:srgbClr val="98C17F"/>
          </a:solidFill>
        </p:spPr>
        <p:txBody>
          <a:bodyPr anchor="b"/>
          <a:lstStyle>
            <a:lvl1pPr algn="ctr" defTabSz="914400">
              <a:lnSpc>
                <a:spcPct val="90000"/>
              </a:lnSpc>
              <a:spcBef>
                <a:spcPts val="0"/>
              </a:spcBef>
              <a:buNone/>
              <a:defRPr sz="4000">
                <a:solidFill>
                  <a:schemeClr val="bg1"/>
                </a:solidFill>
                <a:latin typeface="+mn-lt"/>
                <a:ea typeface="+mj-ea"/>
                <a:cs typeface="Arial"/>
              </a:defRPr>
            </a:lvl1pPr>
          </a:lstStyle>
          <a:p>
            <a:pPr>
              <a:defRPr/>
            </a:pPr>
            <a:r>
              <a:rPr lang="es-ES" sz="3200">
                <a:latin typeface="Arial"/>
                <a:cs typeface="Arial"/>
              </a:rPr>
              <a:t>WPXX: WP Title / Presentation Title</a:t>
            </a:r>
            <a:endParaRPr lang="en-GB" sz="3200">
              <a:latin typeface="Arial"/>
              <a:cs typeface="Arial"/>
            </a:endParaRPr>
          </a:p>
        </p:txBody>
      </p:sp>
      <p:sp>
        <p:nvSpPr>
          <p:cNvPr id="13" name="Text Placeholder 5"/>
          <p:cNvSpPr txBox="1"/>
          <p:nvPr userDrawn="1"/>
        </p:nvSpPr>
        <p:spPr bwMode="auto">
          <a:xfrm>
            <a:off x="2498218" y="5354978"/>
            <a:ext cx="7202487" cy="500062"/>
          </a:xfrm>
          <a:prstGeom prst="rect">
            <a:avLst/>
          </a:prstGeom>
          <a:solidFill>
            <a:srgbClr val="98C17F"/>
          </a:solidFill>
        </p:spPr>
        <p:txBody>
          <a:bodyPr/>
          <a:lstStyle>
            <a:lvl1pPr marL="0" indent="0" algn="ctr" defTabSz="914400">
              <a:lnSpc>
                <a:spcPct val="90000"/>
              </a:lnSpc>
              <a:spcBef>
                <a:spcPts val="1000"/>
              </a:spcBef>
              <a:buFont typeface="Arial"/>
              <a:buNone/>
              <a:defRPr sz="2800">
                <a:solidFill>
                  <a:schemeClr val="bg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en-US">
                <a:latin typeface="Arial"/>
                <a:cs typeface="Arial"/>
              </a:rPr>
              <a:t>Presenter(s) / Organization</a:t>
            </a:r>
            <a:endParaRPr/>
          </a:p>
        </p:txBody>
      </p:sp>
      <p:sp>
        <p:nvSpPr>
          <p:cNvPr id="14" name="Text Placeholder 12"/>
          <p:cNvSpPr txBox="1"/>
          <p:nvPr userDrawn="1"/>
        </p:nvSpPr>
        <p:spPr bwMode="auto">
          <a:xfrm>
            <a:off x="1527462" y="3963054"/>
            <a:ext cx="9143999" cy="688164"/>
          </a:xfrm>
          <a:prstGeom prst="rect">
            <a:avLst/>
          </a:prstGeom>
          <a:solidFill>
            <a:srgbClr val="98C17F"/>
          </a:solidFill>
        </p:spPr>
        <p:txBody>
          <a:bodyPr/>
          <a:lstStyle>
            <a:lvl1pPr marL="0" indent="0" algn="ctr" defTabSz="914400">
              <a:lnSpc>
                <a:spcPct val="90000"/>
              </a:lnSpc>
              <a:spcBef>
                <a:spcPts val="1000"/>
              </a:spcBef>
              <a:buFontTx/>
              <a:buNone/>
              <a:defRPr sz="3200">
                <a:solidFill>
                  <a:schemeClr val="bg1"/>
                </a:solidFill>
                <a:latin typeface="Arial"/>
                <a:ea typeface="+mn-ea"/>
                <a:cs typeface="Arial"/>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en-US"/>
              <a:t>Title of meeting</a:t>
            </a:r>
            <a:endParaRPr/>
          </a:p>
        </p:txBody>
      </p:sp>
      <p:sp>
        <p:nvSpPr>
          <p:cNvPr id="15" name="Text Placeholder 5"/>
          <p:cNvSpPr txBox="1"/>
          <p:nvPr userDrawn="1"/>
        </p:nvSpPr>
        <p:spPr bwMode="auto">
          <a:xfrm>
            <a:off x="2498218" y="4734171"/>
            <a:ext cx="7202487" cy="500062"/>
          </a:xfrm>
          <a:prstGeom prst="rect">
            <a:avLst/>
          </a:prstGeom>
          <a:solidFill>
            <a:srgbClr val="98C17F"/>
          </a:solidFill>
        </p:spPr>
        <p:txBody>
          <a:bodyPr/>
          <a:lstStyle>
            <a:lvl1pPr marL="0" indent="0" algn="ctr" defTabSz="914400">
              <a:lnSpc>
                <a:spcPct val="90000"/>
              </a:lnSpc>
              <a:spcBef>
                <a:spcPts val="1000"/>
              </a:spcBef>
              <a:buFont typeface="Arial"/>
              <a:buNone/>
              <a:defRPr sz="2800">
                <a:solidFill>
                  <a:schemeClr val="bg1"/>
                </a:solidFill>
                <a:latin typeface="Arial"/>
                <a:ea typeface="+mn-ea"/>
                <a:cs typeface="Arial"/>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en-US"/>
              <a:t>Date, Location</a:t>
            </a:r>
            <a:endParaRPr/>
          </a:p>
        </p:txBody>
      </p:sp>
      <p:sp>
        <p:nvSpPr>
          <p:cNvPr id="16" name="Marcador de texto 12"/>
          <p:cNvSpPr txBox="1"/>
          <p:nvPr userDrawn="1"/>
        </p:nvSpPr>
        <p:spPr bwMode="auto">
          <a:xfrm>
            <a:off x="319177" y="6360659"/>
            <a:ext cx="6980534" cy="434278"/>
          </a:xfrm>
          <a:prstGeom prst="rect">
            <a:avLst/>
          </a:prstGeom>
        </p:spPr>
        <p:txBody>
          <a:bodyPr anchor="ctr" anchorCtr="0"/>
          <a:lstStyle>
            <a:lvl1pPr marL="0" indent="0" algn="l" defTabSz="914400">
              <a:lnSpc>
                <a:spcPct val="90000"/>
              </a:lnSpc>
              <a:spcBef>
                <a:spcPts val="1000"/>
              </a:spcBef>
              <a:buFont typeface="Arial"/>
              <a:buNone/>
              <a:defRPr sz="1600" b="0">
                <a:solidFill>
                  <a:srgbClr val="AB9760"/>
                </a:solidFill>
                <a:latin typeface="Arial"/>
                <a:ea typeface="+mn-ea"/>
                <a:cs typeface="Arial"/>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lgn="ctr">
              <a:defRPr/>
            </a:pPr>
            <a:r>
              <a:rPr lang="en-GB" sz="700">
                <a:solidFill>
                  <a:schemeClr val="tx1">
                    <a:lumMod val="75000"/>
                    <a:lumOff val="25000"/>
                  </a:schemeClr>
                </a:solidFill>
              </a:rPr>
              <a:t>This project has received funding from the European Union’s Horizon Europe research and innovation programme under grant agreement No 101058089.</a:t>
            </a:r>
            <a:endParaRPr lang="en-GB" sz="700">
              <a:solidFill>
                <a:schemeClr val="tx1">
                  <a:lumMod val="75000"/>
                  <a:lumOff val="25000"/>
                </a:schemeClr>
              </a:solidFill>
              <a:highlight>
                <a:srgbClr val="FFFF00"/>
              </a:highlight>
            </a:endParaRPr>
          </a:p>
        </p:txBody>
      </p:sp>
      <p:pic>
        <p:nvPicPr>
          <p:cNvPr id="17" name="Imagen 7" descr="Imagen que contiene dibujo, flor&#10;&#10;Descripción generada automáticamente"/>
          <p:cNvPicPr>
            <a:picLocks noChangeAspect="1"/>
          </p:cNvPicPr>
          <p:nvPr userDrawn="1"/>
        </p:nvPicPr>
        <p:blipFill>
          <a:blip r:embed="rId4"/>
          <a:stretch/>
        </p:blipFill>
        <p:spPr bwMode="auto">
          <a:xfrm>
            <a:off x="132403" y="6406308"/>
            <a:ext cx="513332" cy="34298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Lst>
  <p:hf dt="0" ftr="0" hdr="0" sldNum="1"/>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reserve="1">
  <p:cSld name="">
    <p:bg>
      <p:bgRef idx="1001">
        <a:schemeClr val="bg1"/>
      </p:bgRef>
    </p:bg>
    <p:spTree>
      <p:nvGrpSpPr>
        <p:cNvPr id="1" name=""/>
        <p:cNvGrpSpPr/>
        <p:nvPr/>
      </p:nvGrpSpPr>
      <p:grpSpPr bwMode="auto">
        <a:xfrm>
          <a:off x="0" y="0"/>
          <a:ext cx="0" cy="0"/>
          <a:chOff x="0" y="0"/>
          <a:chExt cx="0" cy="0"/>
        </a:xfrm>
      </p:grpSpPr>
      <p:sp>
        <p:nvSpPr>
          <p:cNvPr id="6" name="Marcador de número de diapositiva 5"/>
          <p:cNvSpPr>
            <a:spLocks noGrp="1"/>
          </p:cNvSpPr>
          <p:nvPr>
            <p:ph type="sldNum" sz="quarter" idx="4"/>
          </p:nvPr>
        </p:nvSpPr>
        <p:spPr bwMode="auto">
          <a:xfrm>
            <a:off x="9129622" y="631168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BBC95AA2-3B59-4831-8BC6-006282D7F8BD}" type="slidenum">
              <a:rPr lang="en-GB"/>
              <a:t/>
            </a:fld>
            <a:endParaRPr lang="en-GB"/>
          </a:p>
        </p:txBody>
      </p:sp>
      <p:cxnSp>
        <p:nvCxnSpPr>
          <p:cNvPr id="5" name="Conector recto 4"/>
          <p:cNvCxnSpPr>
            <a:cxnSpLocks/>
          </p:cNvCxnSpPr>
          <p:nvPr userDrawn="1"/>
        </p:nvCxnSpPr>
        <p:spPr bwMode="auto">
          <a:xfrm>
            <a:off x="2400" y="746710"/>
            <a:ext cx="12189600" cy="0"/>
          </a:xfrm>
          <a:prstGeom prst="line">
            <a:avLst/>
          </a:prstGeom>
          <a:ln w="76200" cmpd="sng">
            <a:solidFill>
              <a:srgbClr val="648B4D"/>
            </a:solidFill>
          </a:ln>
        </p:spPr>
        <p:style>
          <a:lnRef idx="1">
            <a:schemeClr val="accent1"/>
          </a:lnRef>
          <a:fillRef idx="0">
            <a:schemeClr val="accent1"/>
          </a:fillRef>
          <a:effectRef idx="0">
            <a:schemeClr val="accent1"/>
          </a:effectRef>
          <a:fontRef idx="minor">
            <a:schemeClr val="tx1"/>
          </a:fontRef>
        </p:style>
      </p:cxnSp>
      <p:pic>
        <p:nvPicPr>
          <p:cNvPr id="4" name="Picture 3" descr="Shape, circle&#10;&#10;Description automatically generated"/>
          <p:cNvPicPr>
            <a:picLocks noChangeAspect="1"/>
          </p:cNvPicPr>
          <p:nvPr userDrawn="1"/>
        </p:nvPicPr>
        <p:blipFill>
          <a:blip r:embed="rId12"/>
          <a:stretch/>
        </p:blipFill>
        <p:spPr bwMode="auto">
          <a:xfrm>
            <a:off x="8568564" y="337075"/>
            <a:ext cx="3369284" cy="819270"/>
          </a:xfrm>
          <a:prstGeom prst="rect">
            <a:avLst/>
          </a:prstGeom>
        </p:spPr>
      </p:pic>
      <p:sp>
        <p:nvSpPr>
          <p:cNvPr id="9" name="Marcador de texto 12"/>
          <p:cNvSpPr txBox="1"/>
          <p:nvPr userDrawn="1"/>
        </p:nvSpPr>
        <p:spPr bwMode="auto">
          <a:xfrm>
            <a:off x="319177" y="6360659"/>
            <a:ext cx="6980534" cy="434278"/>
          </a:xfrm>
          <a:prstGeom prst="rect">
            <a:avLst/>
          </a:prstGeom>
        </p:spPr>
        <p:txBody>
          <a:bodyPr anchor="ctr" anchorCtr="0"/>
          <a:lstStyle>
            <a:lvl1pPr marL="0" indent="0" algn="l" defTabSz="914400">
              <a:lnSpc>
                <a:spcPct val="90000"/>
              </a:lnSpc>
              <a:spcBef>
                <a:spcPts val="1000"/>
              </a:spcBef>
              <a:buFont typeface="Arial"/>
              <a:buNone/>
              <a:defRPr sz="1600" b="0">
                <a:solidFill>
                  <a:srgbClr val="AB9760"/>
                </a:solidFill>
                <a:latin typeface="Arial"/>
                <a:ea typeface="+mn-ea"/>
                <a:cs typeface="Arial"/>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lgn="ctr">
              <a:defRPr/>
            </a:pPr>
            <a:r>
              <a:rPr lang="en-GB" sz="700">
                <a:solidFill>
                  <a:schemeClr val="tx1">
                    <a:lumMod val="75000"/>
                    <a:lumOff val="25000"/>
                  </a:schemeClr>
                </a:solidFill>
              </a:rPr>
              <a:t>This project has received funding from the European Union’s Horizon Europe research and innovation programme under grant agreement No 101058089.</a:t>
            </a:r>
            <a:endParaRPr lang="en-GB" sz="700">
              <a:solidFill>
                <a:schemeClr val="tx1">
                  <a:lumMod val="75000"/>
                  <a:lumOff val="25000"/>
                </a:schemeClr>
              </a:solidFill>
              <a:highlight>
                <a:srgbClr val="FFFF00"/>
              </a:highlight>
            </a:endParaRPr>
          </a:p>
        </p:txBody>
      </p:sp>
      <p:pic>
        <p:nvPicPr>
          <p:cNvPr id="10" name="Imagen 7" descr="Imagen que contiene dibujo, flor&#10;&#10;Descripción generada automáticamente"/>
          <p:cNvPicPr>
            <a:picLocks noChangeAspect="1"/>
          </p:cNvPicPr>
          <p:nvPr userDrawn="1"/>
        </p:nvPicPr>
        <p:blipFill>
          <a:blip r:embed="rId13"/>
          <a:stretch/>
        </p:blipFill>
        <p:spPr bwMode="auto">
          <a:xfrm>
            <a:off x="132403" y="6406308"/>
            <a:ext cx="513332" cy="342981"/>
          </a:xfrm>
          <a:prstGeom prst="rect">
            <a:avLst/>
          </a:prstGeom>
        </p:spPr>
      </p:pic>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Lst>
  <p:hf dt="0" ftr="0" hdr="0" sldNum="1"/>
  <p:txStyles>
    <p:titleStyle>
      <a:lvl1pPr algn="r" defTabSz="914400">
        <a:lnSpc>
          <a:spcPct val="90000"/>
        </a:lnSpc>
        <a:spcBef>
          <a:spcPts val="0"/>
        </a:spcBef>
        <a:buNone/>
        <a:defRPr sz="3800">
          <a:solidFill>
            <a:schemeClr val="bg1"/>
          </a:solidFill>
          <a:latin typeface="Arial"/>
          <a:ea typeface="+mj-ea"/>
          <a:cs typeface="Arial"/>
        </a:defRPr>
      </a:lvl1pPr>
    </p:titleStyle>
    <p:bodyStyle>
      <a:lvl1pPr marL="0" indent="0" algn="r" defTabSz="914400">
        <a:lnSpc>
          <a:spcPct val="90000"/>
        </a:lnSpc>
        <a:spcBef>
          <a:spcPts val="1000"/>
        </a:spcBef>
        <a:buFont typeface="Arial"/>
        <a:buNone/>
        <a:defRPr sz="1800">
          <a:solidFill>
            <a:schemeClr val="bg1"/>
          </a:solidFill>
          <a:latin typeface="Arial"/>
          <a:ea typeface="+mn-ea"/>
          <a:cs typeface="Arial"/>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6.png"/><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0.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1.png"/><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6.jpg"/><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0.png"/><Relationship Id="rId3" Type="http://schemas.openxmlformats.org/officeDocument/2006/relationships/image" Target="../media/image48.png"/><Relationship Id="rId4" Type="http://schemas.openxmlformats.org/officeDocument/2006/relationships/image" Target="../media/image49.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8.png"/><Relationship Id="rId3" Type="http://schemas.openxmlformats.org/officeDocument/2006/relationships/image" Target="../media/image49.png"/><Relationship Id="rId4" Type="http://schemas.openxmlformats.org/officeDocument/2006/relationships/image" Target="../media/image51.png"/><Relationship Id="rId5" Type="http://schemas.openxmlformats.org/officeDocument/2006/relationships/image" Target="../media/image52.jpg"/><Relationship Id="rId6" Type="http://schemas.openxmlformats.org/officeDocument/2006/relationships/image" Target="../media/image53.jp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8.png"/><Relationship Id="rId3" Type="http://schemas.openxmlformats.org/officeDocument/2006/relationships/image" Target="../media/image49.png"/><Relationship Id="rId4" Type="http://schemas.openxmlformats.org/officeDocument/2006/relationships/image" Target="../media/image54.jpg"/><Relationship Id="rId5" Type="http://schemas.openxmlformats.org/officeDocument/2006/relationships/image" Target="../media/image55.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8.jpg"/><Relationship Id="rId5" Type="http://schemas.openxmlformats.org/officeDocument/2006/relationships/image" Target="../media/image9.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0.jpg"/><Relationship Id="rId3" Type="http://schemas.openxmlformats.org/officeDocument/2006/relationships/image" Target="../media/image11.jpg"/><Relationship Id="rId4" Type="http://schemas.openxmlformats.org/officeDocument/2006/relationships/image" Target="../media/image12.jp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3.png"/><Relationship Id="rId3" Type="http://schemas.openxmlformats.org/officeDocument/2006/relationships/image" Target="../media/image14.jpg"/><Relationship Id="rId4" Type="http://schemas.openxmlformats.org/officeDocument/2006/relationships/image" Target="../media/image15.png"/><Relationship Id="rId5" Type="http://schemas.openxmlformats.org/officeDocument/2006/relationships/image" Target="../media/image16.jp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7.png"/><Relationship Id="rId3" Type="http://schemas.openxmlformats.org/officeDocument/2006/relationships/image" Target="../media/image18.jp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9.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0.png"/><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jpg"/><Relationship Id="rId6" Type="http://schemas.openxmlformats.org/officeDocument/2006/relationships/image" Target="../media/image24.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5.png"/><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jpg"/><Relationship Id="rId6" Type="http://schemas.openxmlformats.org/officeDocument/2006/relationships/image" Target="../media/image29.jpg"/><Relationship Id="rId7" Type="http://schemas.openxmlformats.org/officeDocument/2006/relationships/image" Target="../media/image30.png"/><Relationship Id="rId8" Type="http://schemas.openxmlformats.org/officeDocument/2006/relationships/image" Target="../media/image31.png"/><Relationship Id="rId9" Type="http://schemas.openxmlformats.org/officeDocument/2006/relationships/image" Target="../media/image32.png"/><Relationship Id="rId10" Type="http://schemas.openxmlformats.org/officeDocument/2006/relationships/image" Target="../media/image33.jpg"/><Relationship Id="rId11" Type="http://schemas.openxmlformats.org/officeDocument/2006/relationships/image" Target="../media/image34.jpg"/><Relationship Id="rId12" Type="http://schemas.openxmlformats.org/officeDocument/2006/relationships/image" Target="../media/image35.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8.jpg"/><Relationship Id="rId5"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7" name="Text Placeholder 6"/>
          <p:cNvSpPr>
            <a:spLocks noGrp="1"/>
          </p:cNvSpPr>
          <p:nvPr>
            <p:ph type="body" sz="quarter" idx="17"/>
          </p:nvPr>
        </p:nvSpPr>
        <p:spPr bwMode="auto">
          <a:xfrm>
            <a:off x="2498218" y="5317186"/>
            <a:ext cx="7202487" cy="920126"/>
          </a:xfrm>
        </p:spPr>
        <p:txBody>
          <a:bodyPr anchor="ctr"/>
          <a:lstStyle/>
          <a:p>
            <a:pPr>
              <a:defRPr/>
            </a:pPr>
            <a:r>
              <a:rPr lang="es-ES" sz="2400">
                <a:latin typeface="Calibri"/>
                <a:ea typeface="Calibri"/>
              </a:rPr>
              <a:t>Andreia Araújo – INEGI</a:t>
            </a:r>
            <a:br>
              <a:rPr lang="es-ES" sz="2400">
                <a:latin typeface="Calibri"/>
                <a:ea typeface="Calibri"/>
              </a:rPr>
            </a:br>
            <a:r>
              <a:rPr lang="es-ES" sz="2400">
                <a:latin typeface="Calibri"/>
                <a:ea typeface="Calibri"/>
              </a:rPr>
              <a:t>Francisco Lahuerta – </a:t>
            </a:r>
            <a:r>
              <a:rPr lang="es-ES" sz="2400">
                <a:latin typeface="Calibri"/>
                <a:ea typeface="Calibri"/>
              </a:rPr>
              <a:t>Itainnova</a:t>
            </a:r>
            <a:endParaRPr sz="3600"/>
          </a:p>
        </p:txBody>
      </p:sp>
      <p:sp>
        <p:nvSpPr>
          <p:cNvPr id="8" name="Text Placeholder 7"/>
          <p:cNvSpPr>
            <a:spLocks noGrp="1"/>
          </p:cNvSpPr>
          <p:nvPr>
            <p:ph type="body" sz="quarter" idx="18"/>
          </p:nvPr>
        </p:nvSpPr>
        <p:spPr bwMode="auto"/>
        <p:txBody>
          <a:bodyPr/>
          <a:lstStyle/>
          <a:p>
            <a:pPr>
              <a:defRPr/>
            </a:pPr>
            <a:endParaRPr lang="en-US"/>
          </a:p>
        </p:txBody>
      </p:sp>
      <p:sp>
        <p:nvSpPr>
          <p:cNvPr id="9" name="Text Placeholder 8"/>
          <p:cNvSpPr>
            <a:spLocks noGrp="1"/>
          </p:cNvSpPr>
          <p:nvPr>
            <p:ph type="body" sz="quarter" idx="19"/>
          </p:nvPr>
        </p:nvSpPr>
        <p:spPr bwMode="auto"/>
        <p:txBody>
          <a:bodyPr/>
          <a:lstStyle/>
          <a:p>
            <a:pPr>
              <a:defRPr/>
            </a:pPr>
            <a:r>
              <a:rPr lang="en-US"/>
              <a:t>4</a:t>
            </a:r>
            <a:r>
              <a:rPr lang="en-US" baseline="30000"/>
              <a:t>th</a:t>
            </a:r>
            <a:r>
              <a:rPr lang="en-US"/>
              <a:t> Webinar-18th of Dec. 2024 (Teams)</a:t>
            </a:r>
            <a:endParaRPr/>
          </a:p>
        </p:txBody>
      </p:sp>
      <p:sp>
        <p:nvSpPr>
          <p:cNvPr id="6" name="Text Placeholder 5"/>
          <p:cNvSpPr>
            <a:spLocks noGrp="1"/>
          </p:cNvSpPr>
          <p:nvPr>
            <p:ph type="body" sz="quarter" idx="14"/>
          </p:nvPr>
        </p:nvSpPr>
        <p:spPr bwMode="auto">
          <a:xfrm>
            <a:off x="119336" y="3140968"/>
            <a:ext cx="11953328" cy="1510250"/>
          </a:xfrm>
        </p:spPr>
        <p:txBody>
          <a:bodyPr/>
          <a:lstStyle/>
          <a:p>
            <a:pPr>
              <a:defRPr/>
            </a:pPr>
            <a:r>
              <a:rPr lang="en-US"/>
              <a:t>Reuse and repurpose of end-of-life high</a:t>
            </a:r>
            <a:endParaRPr/>
          </a:p>
          <a:p>
            <a:pPr>
              <a:defRPr/>
            </a:pPr>
            <a:r>
              <a:rPr lang="en-US"/>
              <a:t>performance composite parts</a:t>
            </a:r>
            <a:endParaRPr lang="en-GB"/>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610534852" name="Title 2"/>
          <p:cNvSpPr>
            <a:spLocks noGrp="1"/>
          </p:cNvSpPr>
          <p:nvPr>
            <p:ph type="title"/>
          </p:nvPr>
        </p:nvSpPr>
        <p:spPr bwMode="auto"/>
        <p:txBody>
          <a:bodyPr/>
          <a:lstStyle/>
          <a:p>
            <a:pPr>
              <a:defRPr/>
            </a:pPr>
            <a:r>
              <a:rPr lang="en-GB"/>
              <a:t>EoL</a:t>
            </a:r>
            <a:r>
              <a:rPr lang="en-GB"/>
              <a:t> WTB – Redesign for repurpose</a:t>
            </a:r>
            <a:endParaRPr lang="en-US"/>
          </a:p>
        </p:txBody>
      </p:sp>
      <p:sp>
        <p:nvSpPr>
          <p:cNvPr id="353154697" name="Slide Number Placeholder 1"/>
          <p:cNvSpPr>
            <a:spLocks noGrp="1"/>
          </p:cNvSpPr>
          <p:nvPr>
            <p:ph type="sldNum" sz="quarter" idx="4294967295"/>
          </p:nvPr>
        </p:nvSpPr>
        <p:spPr bwMode="auto">
          <a:xfrm>
            <a:off x="9129622" y="6311685"/>
            <a:ext cx="2743200" cy="365125"/>
          </a:xfrm>
        </p:spPr>
        <p:txBody>
          <a:bodyPr/>
          <a:lstStyle/>
          <a:p>
            <a:pPr>
              <a:defRPr/>
            </a:pPr>
            <a:fld id="{88485F5F-F2AF-7313-A129-0E3C8BC89E70}" type="slidenum">
              <a:rPr lang="en-GB"/>
              <a:t/>
            </a:fld>
            <a:endParaRPr lang="en-GB"/>
          </a:p>
        </p:txBody>
      </p:sp>
      <p:sp>
        <p:nvSpPr>
          <p:cNvPr id="1656117410" name=" 958338147"/>
          <p:cNvSpPr/>
          <p:nvPr/>
        </p:nvSpPr>
        <p:spPr bwMode="auto">
          <a:xfrm>
            <a:off x="13216527" y="4487009"/>
            <a:ext cx="254916" cy="365793"/>
          </a:xfrm>
        </p:spPr>
        <p:txBody>
          <a:bodyPr rot="0" spcFirstLastPara="0" vertOverflow="overflow" horzOverflow="clip" vert="horz" wrap="square" lIns="91440" tIns="45720" rIns="91440" bIns="45720" numCol="1" spcCol="0" rtlCol="0" fromWordArt="0" anchor="t" anchorCtr="0" forceAA="0" compatLnSpc="1">
            <a:prstTxWarp prst="textNoShape"/>
            <a:spAutoFit/>
          </a:bodyPr>
          <a:lstStyle/>
          <a:p>
            <a:pPr>
              <a:defRPr/>
            </a:pPr>
            <a:endParaRPr/>
          </a:p>
        </p:txBody>
      </p:sp>
      <p:sp>
        <p:nvSpPr>
          <p:cNvPr id="23" name="TextBox 22"/>
          <p:cNvSpPr txBox="1"/>
          <p:nvPr/>
        </p:nvSpPr>
        <p:spPr bwMode="auto">
          <a:xfrm>
            <a:off x="332135" y="853559"/>
            <a:ext cx="1141542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spAutoFit/>
          </a:bodyPr>
          <a:lstStyle/>
          <a:p>
            <a:pPr>
              <a:spcBef>
                <a:spcPts val="600"/>
              </a:spcBef>
              <a:spcAft>
                <a:spcPts val="600"/>
              </a:spcAft>
              <a:defRPr/>
            </a:pPr>
            <a:r>
              <a:rPr lang="en-GB" sz="2400" b="1">
                <a:latin typeface="Calibri"/>
                <a:ea typeface="Calibri"/>
                <a:cs typeface="Calibri"/>
              </a:rPr>
              <a:t>Case Studies</a:t>
            </a:r>
            <a:endParaRPr/>
          </a:p>
        </p:txBody>
      </p:sp>
      <p:pic>
        <p:nvPicPr>
          <p:cNvPr id="26" name="Picture 25"/>
          <p:cNvPicPr/>
          <p:nvPr/>
        </p:nvPicPr>
        <p:blipFill>
          <a:blip r:embed="rId2"/>
          <a:stretch/>
        </p:blipFill>
        <p:spPr bwMode="auto">
          <a:xfrm>
            <a:off x="394898" y="1371437"/>
            <a:ext cx="3420000" cy="2160000"/>
          </a:xfrm>
          <a:prstGeom prst="rect">
            <a:avLst/>
          </a:prstGeom>
        </p:spPr>
      </p:pic>
      <p:pic>
        <p:nvPicPr>
          <p:cNvPr id="27" name="Picture 26"/>
          <p:cNvPicPr/>
          <p:nvPr/>
        </p:nvPicPr>
        <p:blipFill>
          <a:blip r:embed="rId3"/>
          <a:stretch/>
        </p:blipFill>
        <p:spPr bwMode="auto">
          <a:xfrm>
            <a:off x="4386000" y="1384805"/>
            <a:ext cx="3420000" cy="2160000"/>
          </a:xfrm>
          <a:prstGeom prst="rect">
            <a:avLst/>
          </a:prstGeom>
        </p:spPr>
      </p:pic>
      <p:sp>
        <p:nvSpPr>
          <p:cNvPr id="28" name="TextBox 27"/>
          <p:cNvSpPr txBox="1"/>
          <p:nvPr/>
        </p:nvSpPr>
        <p:spPr bwMode="auto">
          <a:xfrm>
            <a:off x="332134" y="3492155"/>
            <a:ext cx="3625889"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spAutoFit/>
          </a:bodyPr>
          <a:lstStyle/>
          <a:p>
            <a:pPr algn="just">
              <a:spcBef>
                <a:spcPts val="600"/>
              </a:spcBef>
              <a:spcAft>
                <a:spcPts val="600"/>
              </a:spcAft>
              <a:defRPr/>
            </a:pPr>
            <a:r>
              <a:rPr lang="en-GB" sz="1400" b="1">
                <a:latin typeface="Calibri"/>
                <a:ea typeface="Cambria"/>
              </a:rPr>
              <a:t>Wikado</a:t>
            </a:r>
            <a:r>
              <a:rPr lang="en-GB" sz="1400">
                <a:latin typeface="Calibri"/>
                <a:ea typeface="Cambria"/>
              </a:rPr>
              <a:t> </a:t>
            </a:r>
            <a:r>
              <a:rPr lang="en-GB" sz="1200">
                <a:latin typeface="Calibri"/>
                <a:ea typeface="Cambria"/>
              </a:rPr>
              <a:t>one-off playground with a similar cost but a smaller ecological footprint using 5 of 30 m blades.</a:t>
            </a:r>
            <a:endParaRPr/>
          </a:p>
        </p:txBody>
      </p:sp>
      <p:sp>
        <p:nvSpPr>
          <p:cNvPr id="29" name="TextBox 28"/>
          <p:cNvSpPr txBox="1"/>
          <p:nvPr/>
        </p:nvSpPr>
        <p:spPr bwMode="auto">
          <a:xfrm>
            <a:off x="4138043" y="3499228"/>
            <a:ext cx="4010184"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spAutoFit/>
          </a:bodyPr>
          <a:lstStyle/>
          <a:p>
            <a:pPr>
              <a:spcBef>
                <a:spcPts val="600"/>
              </a:spcBef>
              <a:spcAft>
                <a:spcPts val="600"/>
              </a:spcAft>
              <a:defRPr/>
            </a:pPr>
            <a:r>
              <a:rPr lang="en-GB" sz="1400" b="1">
                <a:latin typeface="Calibri"/>
                <a:ea typeface="Cambria"/>
                <a:cs typeface="Times New Roman"/>
              </a:rPr>
              <a:t>Willemsplein</a:t>
            </a:r>
            <a:r>
              <a:rPr lang="en-GB" sz="1400" b="1">
                <a:latin typeface="Calibri"/>
                <a:ea typeface="Cambria"/>
                <a:cs typeface="Times New Roman"/>
              </a:rPr>
              <a:t> public seating: </a:t>
            </a:r>
            <a:r>
              <a:rPr lang="en-GB" sz="1200">
                <a:latin typeface="Calibri"/>
                <a:ea typeface="Cambria"/>
                <a:cs typeface="Times New Roman"/>
              </a:rPr>
              <a:t>urban seating using 9 of 6 m WTBs was designed and installed in a Rotterdam square </a:t>
            </a:r>
            <a:endParaRPr lang="pt-PT" sz="1400">
              <a:latin typeface="Calibri"/>
              <a:ea typeface="Cambria"/>
              <a:cs typeface="Times New Roman"/>
            </a:endParaRPr>
          </a:p>
        </p:txBody>
      </p:sp>
      <p:sp>
        <p:nvSpPr>
          <p:cNvPr id="30" name="TextBox 29"/>
          <p:cNvSpPr txBox="1"/>
          <p:nvPr/>
        </p:nvSpPr>
        <p:spPr bwMode="auto">
          <a:xfrm>
            <a:off x="8712469" y="3493394"/>
            <a:ext cx="3061404"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spAutoFit/>
          </a:bodyPr>
          <a:lstStyle/>
          <a:p>
            <a:pPr algn="just">
              <a:spcBef>
                <a:spcPts val="600"/>
              </a:spcBef>
              <a:spcAft>
                <a:spcPts val="600"/>
              </a:spcAft>
              <a:defRPr/>
            </a:pPr>
            <a:r>
              <a:rPr lang="en-GB" sz="1400" b="1">
                <a:latin typeface="Calibri"/>
                <a:ea typeface="Cambria"/>
              </a:rPr>
              <a:t>REWIND ALMERE (Bus shelter)</a:t>
            </a:r>
            <a:r>
              <a:rPr lang="en-GB" sz="1400">
                <a:latin typeface="Calibri"/>
                <a:ea typeface="Cambria"/>
              </a:rPr>
              <a:t>: </a:t>
            </a:r>
            <a:r>
              <a:rPr lang="en-GB" sz="1200">
                <a:latin typeface="Calibri"/>
                <a:ea typeface="Cambria"/>
              </a:rPr>
              <a:t>convert 30 m blades into pieces of the functional urban architecture</a:t>
            </a:r>
            <a:endParaRPr lang="en-GB" sz="1400">
              <a:latin typeface="Calibri"/>
              <a:ea typeface="Cambria"/>
            </a:endParaRPr>
          </a:p>
        </p:txBody>
      </p:sp>
      <p:pic>
        <p:nvPicPr>
          <p:cNvPr id="31" name="Picture 30"/>
          <p:cNvPicPr/>
          <p:nvPr/>
        </p:nvPicPr>
        <p:blipFill>
          <a:blip r:embed="rId4"/>
          <a:stretch/>
        </p:blipFill>
        <p:spPr bwMode="auto">
          <a:xfrm>
            <a:off x="8557102" y="1315224"/>
            <a:ext cx="3240000" cy="2160000"/>
          </a:xfrm>
          <a:prstGeom prst="rect">
            <a:avLst/>
          </a:prstGeom>
        </p:spPr>
      </p:pic>
      <p:pic>
        <p:nvPicPr>
          <p:cNvPr id="32" name="Picture 31"/>
          <p:cNvPicPr/>
          <p:nvPr/>
        </p:nvPicPr>
        <p:blipFill>
          <a:blip r:embed="rId5"/>
          <a:stretch/>
        </p:blipFill>
        <p:spPr bwMode="auto">
          <a:xfrm>
            <a:off x="4075811" y="4182113"/>
            <a:ext cx="2880320" cy="1882579"/>
          </a:xfrm>
          <a:prstGeom prst="rect">
            <a:avLst/>
          </a:prstGeom>
        </p:spPr>
      </p:pic>
      <p:sp>
        <p:nvSpPr>
          <p:cNvPr id="47" name="TextBox 46"/>
          <p:cNvSpPr txBox="1"/>
          <p:nvPr/>
        </p:nvSpPr>
        <p:spPr bwMode="auto">
          <a:xfrm>
            <a:off x="6956131" y="4872896"/>
            <a:ext cx="2087191" cy="861774"/>
          </a:xfrm>
          <a:prstGeom prst="rect">
            <a:avLst/>
          </a:prstGeom>
          <a:noFill/>
        </p:spPr>
        <p:txBody>
          <a:bodyPr wrap="square">
            <a:spAutoFit/>
          </a:bodyPr>
          <a:lstStyle/>
          <a:p>
            <a:pPr algn="just">
              <a:defRPr/>
            </a:pPr>
            <a:r>
              <a:rPr lang="en-GB" sz="1400" b="1">
                <a:latin typeface="Calibri"/>
                <a:ea typeface="Cambria"/>
              </a:rPr>
              <a:t>P</a:t>
            </a:r>
            <a:r>
              <a:rPr lang="en-GB" sz="1400" b="1">
                <a:latin typeface="Calibri"/>
                <a:ea typeface="Cambria"/>
              </a:rPr>
              <a:t>edestrian bridge: </a:t>
            </a:r>
            <a:r>
              <a:rPr lang="en-GB" sz="1200">
                <a:latin typeface="Calibri"/>
                <a:ea typeface="Cambria"/>
              </a:rPr>
              <a:t>using </a:t>
            </a:r>
            <a:r>
              <a:rPr lang="en-GB" sz="1200">
                <a:latin typeface="Calibri"/>
                <a:ea typeface="Cambria"/>
              </a:rPr>
              <a:t>2 8.5 m WTBs </a:t>
            </a:r>
            <a:r>
              <a:rPr lang="en-GB" sz="1200">
                <a:latin typeface="Calibri"/>
                <a:ea typeface="Cambria"/>
              </a:rPr>
              <a:t>as side girders that transfer the loads from a concrete deck to the supports</a:t>
            </a:r>
            <a:endParaRPr lang="pt-PT"/>
          </a:p>
        </p:txBody>
      </p:sp>
      <p:sp>
        <p:nvSpPr>
          <p:cNvPr id="48" name="TextBox 47"/>
          <p:cNvSpPr txBox="1"/>
          <p:nvPr/>
        </p:nvSpPr>
        <p:spPr bwMode="auto">
          <a:xfrm>
            <a:off x="3948939" y="6073203"/>
            <a:ext cx="3618592" cy="369332"/>
          </a:xfrm>
          <a:prstGeom prst="rect">
            <a:avLst/>
          </a:prstGeom>
          <a:noFill/>
        </p:spPr>
        <p:txBody>
          <a:bodyPr wrap="square">
            <a:spAutoFit/>
          </a:bodyPr>
          <a:lstStyle/>
          <a:p>
            <a:pPr>
              <a:defRPr/>
            </a:pPr>
            <a:r>
              <a:rPr lang="en-GB" sz="900">
                <a:latin typeface="Calibri"/>
                <a:ea typeface="Cambria"/>
              </a:rPr>
              <a:t>Zhang, Z., et al. </a:t>
            </a:r>
            <a:r>
              <a:rPr lang="en-GB" sz="900" i="1">
                <a:latin typeface="Calibri"/>
                <a:ea typeface="Cambria"/>
              </a:rPr>
              <a:t>BladeBridge</a:t>
            </a:r>
            <a:r>
              <a:rPr lang="en-GB" sz="900" i="1">
                <a:latin typeface="Calibri"/>
                <a:ea typeface="Cambria"/>
              </a:rPr>
              <a:t> - Design and Construction of a Pedestrian Bridge using Decommissioned Wind Turbine Blades</a:t>
            </a:r>
            <a:r>
              <a:rPr lang="en-GB" sz="900">
                <a:latin typeface="Calibri"/>
                <a:ea typeface="Cambria"/>
              </a:rPr>
              <a:t>. in </a:t>
            </a:r>
            <a:r>
              <a:rPr lang="en-GB" sz="900" i="1">
                <a:latin typeface="Calibri"/>
                <a:ea typeface="Cambria"/>
              </a:rPr>
              <a:t>ICSA 2022</a:t>
            </a:r>
            <a:endParaRPr lang="pt-PT" sz="900"/>
          </a:p>
        </p:txBody>
      </p:sp>
      <p:sp>
        <p:nvSpPr>
          <p:cNvPr id="49" name="TextBox 48"/>
          <p:cNvSpPr txBox="1"/>
          <p:nvPr/>
        </p:nvSpPr>
        <p:spPr bwMode="auto">
          <a:xfrm>
            <a:off x="9075560" y="1297054"/>
            <a:ext cx="2639411" cy="261610"/>
          </a:xfrm>
          <a:prstGeom prst="rect">
            <a:avLst/>
          </a:prstGeom>
          <a:noFill/>
        </p:spPr>
        <p:txBody>
          <a:bodyPr wrap="square">
            <a:spAutoFit/>
          </a:bodyPr>
          <a:lstStyle/>
          <a:p>
            <a:pPr>
              <a:defRPr/>
            </a:pPr>
            <a:r>
              <a:rPr lang="pt-PT" sz="1050" i="1"/>
              <a:t>https://www.re-use.eu/blade-made</a:t>
            </a:r>
            <a:endParaRPr/>
          </a:p>
        </p:txBody>
      </p:sp>
      <p:sp>
        <p:nvSpPr>
          <p:cNvPr id="50" name="TextBox 49"/>
          <p:cNvSpPr txBox="1"/>
          <p:nvPr/>
        </p:nvSpPr>
        <p:spPr bwMode="auto">
          <a:xfrm>
            <a:off x="4386000" y="1343428"/>
            <a:ext cx="2639411" cy="261610"/>
          </a:xfrm>
          <a:prstGeom prst="rect">
            <a:avLst/>
          </a:prstGeom>
          <a:noFill/>
        </p:spPr>
        <p:txBody>
          <a:bodyPr wrap="square">
            <a:spAutoFit/>
          </a:bodyPr>
          <a:lstStyle/>
          <a:p>
            <a:pPr>
              <a:defRPr/>
            </a:pPr>
            <a:r>
              <a:rPr lang="pt-PT" sz="1050" i="1"/>
              <a:t>https://www.re-use.eu/blade-made</a:t>
            </a:r>
            <a:endParaRPr/>
          </a:p>
        </p:txBody>
      </p:sp>
      <p:sp>
        <p:nvSpPr>
          <p:cNvPr id="51" name="TextBox 50"/>
          <p:cNvSpPr txBox="1"/>
          <p:nvPr/>
        </p:nvSpPr>
        <p:spPr bwMode="auto">
          <a:xfrm>
            <a:off x="394898" y="1343233"/>
            <a:ext cx="2639411" cy="261610"/>
          </a:xfrm>
          <a:prstGeom prst="rect">
            <a:avLst/>
          </a:prstGeom>
          <a:noFill/>
        </p:spPr>
        <p:txBody>
          <a:bodyPr wrap="square">
            <a:spAutoFit/>
          </a:bodyPr>
          <a:lstStyle/>
          <a:p>
            <a:pPr>
              <a:defRPr/>
            </a:pPr>
            <a:r>
              <a:rPr lang="pt-PT" sz="1050" i="1">
                <a:solidFill>
                  <a:schemeClr val="bg1"/>
                </a:solidFill>
              </a:rPr>
              <a:t>https://www.re-use.eu/blade-made</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610534852" name="Title 2"/>
          <p:cNvSpPr>
            <a:spLocks noGrp="1"/>
          </p:cNvSpPr>
          <p:nvPr>
            <p:ph type="title"/>
          </p:nvPr>
        </p:nvSpPr>
        <p:spPr bwMode="auto"/>
        <p:txBody>
          <a:bodyPr/>
          <a:lstStyle/>
          <a:p>
            <a:pPr>
              <a:defRPr/>
            </a:pPr>
            <a:r>
              <a:rPr lang="en-GB"/>
              <a:t>EoL</a:t>
            </a:r>
            <a:r>
              <a:rPr lang="en-GB"/>
              <a:t> WTB – Redesign for repurpose</a:t>
            </a:r>
            <a:endParaRPr lang="en-US"/>
          </a:p>
        </p:txBody>
      </p:sp>
      <p:sp>
        <p:nvSpPr>
          <p:cNvPr id="353154697" name="Slide Number Placeholder 1"/>
          <p:cNvSpPr>
            <a:spLocks noGrp="1"/>
          </p:cNvSpPr>
          <p:nvPr>
            <p:ph type="sldNum" sz="quarter" idx="4294967295"/>
          </p:nvPr>
        </p:nvSpPr>
        <p:spPr bwMode="auto">
          <a:xfrm>
            <a:off x="9129622" y="6311685"/>
            <a:ext cx="2743200" cy="365125"/>
          </a:xfrm>
        </p:spPr>
        <p:txBody>
          <a:bodyPr/>
          <a:lstStyle/>
          <a:p>
            <a:pPr>
              <a:defRPr/>
            </a:pPr>
            <a:fld id="{88485F5F-F2AF-7313-A129-0E3C8BC89E70}" type="slidenum">
              <a:rPr lang="en-GB"/>
              <a:t/>
            </a:fld>
            <a:endParaRPr lang="en-GB"/>
          </a:p>
        </p:txBody>
      </p:sp>
      <p:sp>
        <p:nvSpPr>
          <p:cNvPr id="1656117410" name=" 958338147"/>
          <p:cNvSpPr/>
          <p:nvPr/>
        </p:nvSpPr>
        <p:spPr bwMode="auto">
          <a:xfrm>
            <a:off x="13216527" y="4487009"/>
            <a:ext cx="254916" cy="365793"/>
          </a:xfrm>
        </p:spPr>
        <p:txBody>
          <a:bodyPr rot="0" spcFirstLastPara="0" vertOverflow="overflow" horzOverflow="clip" vert="horz" wrap="square" lIns="91440" tIns="45720" rIns="91440" bIns="45720" numCol="1" spcCol="0" rtlCol="0" fromWordArt="0" anchor="t" anchorCtr="0" forceAA="0" compatLnSpc="1">
            <a:prstTxWarp prst="textNoShape"/>
            <a:spAutoFit/>
          </a:bodyPr>
          <a:lstStyle/>
          <a:p>
            <a:pPr>
              <a:defRPr/>
            </a:pPr>
            <a:endParaRPr/>
          </a:p>
        </p:txBody>
      </p:sp>
      <p:sp>
        <p:nvSpPr>
          <p:cNvPr id="23" name="TextBox 22"/>
          <p:cNvSpPr txBox="1"/>
          <p:nvPr/>
        </p:nvSpPr>
        <p:spPr bwMode="auto">
          <a:xfrm>
            <a:off x="435699" y="1016149"/>
            <a:ext cx="1141542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spAutoFit/>
          </a:bodyPr>
          <a:lstStyle/>
          <a:p>
            <a:pPr>
              <a:spcBef>
                <a:spcPts val="600"/>
              </a:spcBef>
              <a:spcAft>
                <a:spcPts val="600"/>
              </a:spcAft>
              <a:defRPr/>
            </a:pPr>
            <a:r>
              <a:rPr lang="en-GB" sz="2400" b="1">
                <a:latin typeface="Calibri"/>
                <a:ea typeface="Calibri"/>
                <a:cs typeface="Calibri"/>
              </a:rPr>
              <a:t>Case Studies</a:t>
            </a:r>
            <a:endParaRPr/>
          </a:p>
        </p:txBody>
      </p:sp>
      <p:sp>
        <p:nvSpPr>
          <p:cNvPr id="29" name="TextBox 28"/>
          <p:cNvSpPr txBox="1"/>
          <p:nvPr/>
        </p:nvSpPr>
        <p:spPr bwMode="auto">
          <a:xfrm>
            <a:off x="623391" y="1570336"/>
            <a:ext cx="705678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spAutoFit/>
          </a:bodyPr>
          <a:lstStyle/>
          <a:p>
            <a:pPr>
              <a:spcBef>
                <a:spcPts val="600"/>
              </a:spcBef>
              <a:spcAft>
                <a:spcPts val="600"/>
              </a:spcAft>
              <a:defRPr/>
            </a:pPr>
            <a:r>
              <a:rPr lang="en-GB" sz="1800" b="1">
                <a:latin typeface="Calibri"/>
                <a:ea typeface="Cambria"/>
                <a:cs typeface="Times New Roman"/>
              </a:rPr>
              <a:t>Conceptual architectural housing for underdeveloped countries</a:t>
            </a:r>
            <a:endParaRPr lang="pt-PT" sz="1800">
              <a:latin typeface="Calibri"/>
              <a:ea typeface="Cambria"/>
              <a:cs typeface="Times New Roman"/>
            </a:endParaRPr>
          </a:p>
        </p:txBody>
      </p:sp>
      <p:sp>
        <p:nvSpPr>
          <p:cNvPr id="3" name="Rectangle 2"/>
          <p:cNvSpPr>
            <a:spLocks noChangeArrowheads="1"/>
          </p:cNvSpPr>
          <p:nvPr/>
        </p:nvSpPr>
        <p:spPr bwMode="auto">
          <a:xfrm>
            <a:off x="6096000" y="2194410"/>
            <a:ext cx="5472608" cy="3693319"/>
          </a:xfrm>
          <a:prstGeom prst="rect">
            <a:avLst/>
          </a:prstGeom>
          <a:noFill/>
          <a:ln>
            <a:noFill/>
          </a:ln>
          <a:effectLst/>
        </p:spPr>
        <p:txBody>
          <a:bodyPr vert="horz" wrap="square" lIns="91440" tIns="45720" rIns="91440" bIns="45720" numCol="1" anchor="ctr" anchorCtr="0" compatLnSpc="1">
            <a:prstTxWarp prst="textNoShape"/>
            <a:spAutoFit/>
          </a:bodyPr>
          <a:lstStyle/>
          <a:p>
            <a:pPr marL="171450" marR="0" lvl="0" indent="-171450" algn="just" defTabSz="914400">
              <a:lnSpc>
                <a:spcPct val="100000"/>
              </a:lnSpc>
              <a:spcBef>
                <a:spcPts val="0"/>
              </a:spcBef>
              <a:spcAft>
                <a:spcPts val="0"/>
              </a:spcAft>
              <a:buClrTx/>
              <a:buSzTx/>
              <a:buFont typeface="Arial"/>
              <a:buChar char="•"/>
              <a:defRPr/>
            </a:pPr>
            <a:r>
              <a:rPr lang="en-GB" b="0" i="0" u="none" strike="noStrike" cap="none">
                <a:ln>
                  <a:noFill/>
                </a:ln>
                <a:solidFill>
                  <a:schemeClr val="tx1"/>
                </a:solidFill>
                <a:latin typeface="Calibri"/>
                <a:ea typeface="Cambria"/>
                <a:cs typeface="Calibri"/>
              </a:rPr>
              <a:t>using straight, slender panels, such as the blade’s shear webs as doors, window shutters, flood barriers, structural insulated panels and facades;</a:t>
            </a:r>
            <a:endParaRPr/>
          </a:p>
          <a:p>
            <a:pPr marR="0" lvl="0" algn="just" defTabSz="914400">
              <a:lnSpc>
                <a:spcPct val="100000"/>
              </a:lnSpc>
              <a:spcBef>
                <a:spcPts val="0"/>
              </a:spcBef>
              <a:spcAft>
                <a:spcPts val="0"/>
              </a:spcAft>
              <a:buClrTx/>
              <a:buSzTx/>
              <a:defRPr/>
            </a:pPr>
            <a:r>
              <a:rPr lang="en-GB" b="0" i="0" u="none" strike="noStrike" cap="none">
                <a:ln>
                  <a:noFill/>
                </a:ln>
                <a:solidFill>
                  <a:schemeClr val="tx1"/>
                </a:solidFill>
                <a:latin typeface="Calibri"/>
                <a:ea typeface="Cambria"/>
                <a:cs typeface="Calibri"/>
              </a:rPr>
              <a:t> </a:t>
            </a:r>
            <a:endParaRPr/>
          </a:p>
          <a:p>
            <a:pPr marL="171450" marR="0" lvl="0" indent="-171450" algn="just" defTabSz="914400">
              <a:lnSpc>
                <a:spcPct val="100000"/>
              </a:lnSpc>
              <a:spcBef>
                <a:spcPts val="0"/>
              </a:spcBef>
              <a:spcAft>
                <a:spcPts val="0"/>
              </a:spcAft>
              <a:buClrTx/>
              <a:buSzTx/>
              <a:buFont typeface="Arial"/>
              <a:buChar char="•"/>
              <a:defRPr/>
            </a:pPr>
            <a:r>
              <a:rPr lang="en-GB" b="0" i="0" u="none" strike="noStrike" cap="none">
                <a:ln>
                  <a:noFill/>
                </a:ln>
                <a:solidFill>
                  <a:schemeClr val="tx1"/>
                </a:solidFill>
                <a:latin typeface="Calibri"/>
                <a:ea typeface="Cambria"/>
                <a:cs typeface="Calibri"/>
              </a:rPr>
              <a:t>top and bottom </a:t>
            </a:r>
            <a:r>
              <a:rPr lang="en-GB" b="0" i="0" u="none" strike="noStrike" cap="none">
                <a:ln>
                  <a:noFill/>
                </a:ln>
                <a:solidFill>
                  <a:schemeClr val="tx1"/>
                </a:solidFill>
                <a:latin typeface="Calibri"/>
                <a:ea typeface="Cambria"/>
                <a:cs typeface="Calibri"/>
              </a:rPr>
              <a:t>airfoil</a:t>
            </a:r>
            <a:r>
              <a:rPr lang="en-GB" b="0" i="0" u="none" strike="noStrike" cap="none">
                <a:ln>
                  <a:noFill/>
                </a:ln>
                <a:solidFill>
                  <a:schemeClr val="tx1"/>
                </a:solidFill>
                <a:latin typeface="Calibri"/>
                <a:ea typeface="Cambria"/>
                <a:cs typeface="Calibri"/>
              </a:rPr>
              <a:t> sections as roof frames;</a:t>
            </a:r>
            <a:endParaRPr/>
          </a:p>
          <a:p>
            <a:pPr marL="171450" marR="0" lvl="0" indent="-171450" algn="just" defTabSz="914400">
              <a:lnSpc>
                <a:spcPct val="100000"/>
              </a:lnSpc>
              <a:spcBef>
                <a:spcPts val="0"/>
              </a:spcBef>
              <a:spcAft>
                <a:spcPts val="0"/>
              </a:spcAft>
              <a:buClrTx/>
              <a:buSzTx/>
              <a:buFont typeface="Arial"/>
              <a:buChar char="•"/>
              <a:defRPr/>
            </a:pPr>
            <a:endParaRPr lang="en-GB" b="0" i="0" u="none" strike="noStrike" cap="none">
              <a:ln>
                <a:noFill/>
              </a:ln>
              <a:solidFill>
                <a:schemeClr val="tx1"/>
              </a:solidFill>
              <a:latin typeface="Calibri"/>
              <a:ea typeface="Cambria"/>
              <a:cs typeface="Calibri"/>
            </a:endParaRPr>
          </a:p>
          <a:p>
            <a:pPr marL="171450" marR="0" lvl="0" indent="-171450" algn="just" defTabSz="914400">
              <a:lnSpc>
                <a:spcPct val="100000"/>
              </a:lnSpc>
              <a:spcBef>
                <a:spcPts val="0"/>
              </a:spcBef>
              <a:spcAft>
                <a:spcPts val="0"/>
              </a:spcAft>
              <a:buClrTx/>
              <a:buSzTx/>
              <a:buFont typeface="Arial"/>
              <a:buChar char="•"/>
              <a:defRPr/>
            </a:pPr>
            <a:r>
              <a:rPr lang="en-GB" b="0" i="0" u="none" strike="noStrike" cap="none">
                <a:ln>
                  <a:noFill/>
                </a:ln>
                <a:solidFill>
                  <a:schemeClr val="tx1"/>
                </a:solidFill>
                <a:latin typeface="Calibri"/>
                <a:ea typeface="Cambria"/>
                <a:cs typeface="Calibri"/>
              </a:rPr>
              <a:t>severely curved parts, such as the leading edge, as a concept for an interlocking shingle system for roofing as well; </a:t>
            </a:r>
            <a:endParaRPr/>
          </a:p>
          <a:p>
            <a:pPr marL="171450" marR="0" lvl="0" indent="-171450" algn="just" defTabSz="914400">
              <a:lnSpc>
                <a:spcPct val="100000"/>
              </a:lnSpc>
              <a:spcBef>
                <a:spcPts val="0"/>
              </a:spcBef>
              <a:spcAft>
                <a:spcPts val="0"/>
              </a:spcAft>
              <a:buClrTx/>
              <a:buSzTx/>
              <a:buFont typeface="Arial"/>
              <a:buChar char="•"/>
              <a:defRPr/>
            </a:pPr>
            <a:endParaRPr lang="en-GB" b="0" i="0" u="none" strike="noStrike" cap="none">
              <a:ln>
                <a:noFill/>
              </a:ln>
              <a:solidFill>
                <a:schemeClr val="tx1"/>
              </a:solidFill>
              <a:latin typeface="Calibri"/>
              <a:ea typeface="Cambria"/>
              <a:cs typeface="Calibri"/>
            </a:endParaRPr>
          </a:p>
          <a:p>
            <a:pPr marL="171450" marR="0" lvl="0" indent="-171450" algn="just" defTabSz="914400">
              <a:lnSpc>
                <a:spcPct val="100000"/>
              </a:lnSpc>
              <a:spcBef>
                <a:spcPts val="0"/>
              </a:spcBef>
              <a:spcAft>
                <a:spcPts val="0"/>
              </a:spcAft>
              <a:buClrTx/>
              <a:buSzTx/>
              <a:buFont typeface="Arial"/>
              <a:buChar char="•"/>
              <a:defRPr/>
            </a:pPr>
            <a:r>
              <a:rPr lang="en-GB" b="0" i="0" u="none" strike="noStrike" cap="none">
                <a:ln>
                  <a:noFill/>
                </a:ln>
                <a:solidFill>
                  <a:schemeClr val="tx1"/>
                </a:solidFill>
                <a:latin typeface="Calibri"/>
                <a:ea typeface="Cambria"/>
                <a:cs typeface="Calibri"/>
              </a:rPr>
              <a:t>the root section is also given functionality as an elevated foundation system in areas where flooding is bound to occur.</a:t>
            </a:r>
            <a:endParaRPr lang="en-GB" sz="3200" b="0" i="0" u="none" strike="noStrike" cap="none">
              <a:ln>
                <a:noFill/>
              </a:ln>
              <a:solidFill>
                <a:schemeClr val="tx1"/>
              </a:solidFill>
              <a:latin typeface="Arial"/>
            </a:endParaRPr>
          </a:p>
        </p:txBody>
      </p:sp>
      <p:pic>
        <p:nvPicPr>
          <p:cNvPr id="14" name="Picture 13"/>
          <p:cNvPicPr/>
          <p:nvPr/>
        </p:nvPicPr>
        <p:blipFill>
          <a:blip r:embed="rId2"/>
          <a:stretch/>
        </p:blipFill>
        <p:spPr bwMode="auto">
          <a:xfrm>
            <a:off x="767408" y="2058835"/>
            <a:ext cx="5127093" cy="3793743"/>
          </a:xfrm>
          <a:prstGeom prst="rect">
            <a:avLst/>
          </a:prstGeom>
        </p:spPr>
      </p:pic>
      <p:sp>
        <p:nvSpPr>
          <p:cNvPr id="16" name="TextBox 15"/>
          <p:cNvSpPr txBox="1"/>
          <p:nvPr/>
        </p:nvSpPr>
        <p:spPr bwMode="auto">
          <a:xfrm>
            <a:off x="983432" y="5911575"/>
            <a:ext cx="4464496" cy="400110"/>
          </a:xfrm>
          <a:prstGeom prst="rect">
            <a:avLst/>
          </a:prstGeom>
          <a:noFill/>
        </p:spPr>
        <p:txBody>
          <a:bodyPr wrap="square">
            <a:spAutoFit/>
          </a:bodyPr>
          <a:lstStyle/>
          <a:p>
            <a:pPr marL="457200" indent="-457200" algn="just">
              <a:spcAft>
                <a:spcPts val="1000"/>
              </a:spcAft>
              <a:defRPr/>
            </a:pPr>
            <a:r>
              <a:rPr lang="en-GB" sz="1000">
                <a:latin typeface="Calibri"/>
                <a:ea typeface="Cambria"/>
              </a:rPr>
              <a:t>Bank, L.C., et al., </a:t>
            </a:r>
            <a:r>
              <a:rPr lang="en-GB" sz="1000" i="1">
                <a:latin typeface="Calibri"/>
                <a:ea typeface="Cambria"/>
              </a:rPr>
              <a:t>Concepts for Reusing Composite Materials from Decommissioned Wind Turbine Blades in Affordable Housing.</a:t>
            </a:r>
            <a:r>
              <a:rPr lang="en-GB" sz="1000">
                <a:latin typeface="Calibri"/>
                <a:ea typeface="Cambria"/>
              </a:rPr>
              <a:t> Recycling, 2018. </a:t>
            </a:r>
            <a:r>
              <a:rPr lang="en-GB" sz="1000" b="1">
                <a:latin typeface="Calibri"/>
                <a:ea typeface="Cambria"/>
              </a:rPr>
              <a:t>3</a:t>
            </a:r>
            <a:r>
              <a:rPr lang="en-GB" sz="1000">
                <a:latin typeface="Calibri"/>
                <a:ea typeface="Cambria"/>
              </a:rPr>
              <a:t>(1): p. 3.</a:t>
            </a:r>
            <a:endParaRPr lang="pt-PT" sz="1000">
              <a:latin typeface="Calibri"/>
              <a:ea typeface="Cambria"/>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610534852" name="Title 2"/>
          <p:cNvSpPr>
            <a:spLocks noGrp="1"/>
          </p:cNvSpPr>
          <p:nvPr>
            <p:ph type="title"/>
          </p:nvPr>
        </p:nvSpPr>
        <p:spPr bwMode="auto"/>
        <p:txBody>
          <a:bodyPr/>
          <a:lstStyle/>
          <a:p>
            <a:pPr>
              <a:defRPr/>
            </a:pPr>
            <a:r>
              <a:rPr lang="en-GB"/>
              <a:t>EoL</a:t>
            </a:r>
            <a:r>
              <a:rPr lang="en-GB"/>
              <a:t> WTB – Redesign for repurpose</a:t>
            </a:r>
            <a:endParaRPr lang="en-US"/>
          </a:p>
        </p:txBody>
      </p:sp>
      <p:sp>
        <p:nvSpPr>
          <p:cNvPr id="353154697" name="Slide Number Placeholder 1"/>
          <p:cNvSpPr>
            <a:spLocks noGrp="1"/>
          </p:cNvSpPr>
          <p:nvPr>
            <p:ph type="sldNum" sz="quarter" idx="4294967295"/>
          </p:nvPr>
        </p:nvSpPr>
        <p:spPr bwMode="auto">
          <a:xfrm>
            <a:off x="9129622" y="6311685"/>
            <a:ext cx="2743200" cy="365125"/>
          </a:xfrm>
        </p:spPr>
        <p:txBody>
          <a:bodyPr/>
          <a:lstStyle/>
          <a:p>
            <a:pPr>
              <a:defRPr/>
            </a:pPr>
            <a:fld id="{88485F5F-F2AF-7313-A129-0E3C8BC89E70}" type="slidenum">
              <a:rPr lang="en-GB"/>
              <a:t/>
            </a:fld>
            <a:endParaRPr lang="en-GB"/>
          </a:p>
        </p:txBody>
      </p:sp>
      <p:sp>
        <p:nvSpPr>
          <p:cNvPr id="1656117410" name=" 958338147"/>
          <p:cNvSpPr/>
          <p:nvPr/>
        </p:nvSpPr>
        <p:spPr bwMode="auto">
          <a:xfrm>
            <a:off x="13216527" y="4487009"/>
            <a:ext cx="254916" cy="365793"/>
          </a:xfrm>
        </p:spPr>
        <p:txBody>
          <a:bodyPr rot="0" spcFirstLastPara="0" vertOverflow="overflow" horzOverflow="clip" vert="horz" wrap="square" lIns="91440" tIns="45720" rIns="91440" bIns="45720" numCol="1" spcCol="0" rtlCol="0" fromWordArt="0" anchor="t" anchorCtr="0" forceAA="0" compatLnSpc="1">
            <a:prstTxWarp prst="textNoShape"/>
            <a:spAutoFit/>
          </a:bodyPr>
          <a:lstStyle/>
          <a:p>
            <a:pPr>
              <a:defRPr/>
            </a:pPr>
            <a:endParaRPr/>
          </a:p>
        </p:txBody>
      </p:sp>
      <p:sp>
        <p:nvSpPr>
          <p:cNvPr id="23" name="TextBox 22"/>
          <p:cNvSpPr txBox="1"/>
          <p:nvPr/>
        </p:nvSpPr>
        <p:spPr bwMode="auto">
          <a:xfrm>
            <a:off x="435699" y="1016149"/>
            <a:ext cx="1141542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spAutoFit/>
          </a:bodyPr>
          <a:lstStyle/>
          <a:p>
            <a:pPr>
              <a:spcBef>
                <a:spcPts val="600"/>
              </a:spcBef>
              <a:spcAft>
                <a:spcPts val="600"/>
              </a:spcAft>
              <a:defRPr/>
            </a:pPr>
            <a:r>
              <a:rPr lang="en-GB" sz="2400" b="1">
                <a:latin typeface="Calibri"/>
                <a:ea typeface="Calibri"/>
                <a:cs typeface="Calibri"/>
              </a:rPr>
              <a:t>Approaches </a:t>
            </a:r>
            <a:endParaRPr/>
          </a:p>
        </p:txBody>
      </p:sp>
      <p:pic>
        <p:nvPicPr>
          <p:cNvPr id="14" name="Grafik 9"/>
          <p:cNvPicPr/>
          <p:nvPr/>
        </p:nvPicPr>
        <p:blipFill>
          <a:blip r:embed="rId2"/>
          <a:stretch/>
        </p:blipFill>
        <p:spPr bwMode="auto">
          <a:xfrm>
            <a:off x="2135560" y="1340768"/>
            <a:ext cx="1681590" cy="1651351"/>
          </a:xfrm>
          <a:prstGeom prst="rect">
            <a:avLst/>
          </a:prstGeom>
          <a:noFill/>
          <a:ln>
            <a:noFill/>
          </a:ln>
        </p:spPr>
      </p:pic>
      <p:grpSp>
        <p:nvGrpSpPr>
          <p:cNvPr id="18" name="Group 17"/>
          <p:cNvGrpSpPr/>
          <p:nvPr/>
        </p:nvGrpSpPr>
        <p:grpSpPr bwMode="auto">
          <a:xfrm>
            <a:off x="1703512" y="3041324"/>
            <a:ext cx="2925130" cy="534904"/>
            <a:chOff x="1040965" y="1650540"/>
            <a:chExt cx="2039021" cy="641490"/>
          </a:xfrm>
        </p:grpSpPr>
        <p:sp>
          <p:nvSpPr>
            <p:cNvPr id="19" name="Speech Bubble: Rectangle 18"/>
            <p:cNvSpPr/>
            <p:nvPr/>
          </p:nvSpPr>
          <p:spPr bwMode="auto">
            <a:xfrm>
              <a:off x="1040965" y="1650540"/>
              <a:ext cx="2039021" cy="641490"/>
            </a:xfrm>
            <a:prstGeom prst="wedgeRectCallout">
              <a:avLst>
                <a:gd name="adj1" fmla="val 20250"/>
                <a:gd name="adj2" fmla="val -60700"/>
              </a:avLst>
            </a:prstGeom>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sp>
        <p:sp>
          <p:nvSpPr>
            <p:cNvPr id="20" name="Speech Bubble: Rectangle 4"/>
            <p:cNvSpPr txBox="1"/>
            <p:nvPr/>
          </p:nvSpPr>
          <p:spPr bwMode="auto">
            <a:xfrm>
              <a:off x="1040965" y="1650540"/>
              <a:ext cx="2039021" cy="641490"/>
            </a:xfrm>
            <a:prstGeom prst="rect">
              <a:avLst/>
            </a:prstGeom>
          </p:spPr>
          <p:style>
            <a:lnRef idx="0">
              <a:srgbClr val="000000"/>
            </a:lnRef>
            <a:fillRef idx="0">
              <a:srgbClr val="000000"/>
            </a:fillRef>
            <a:effectRef idx="0">
              <a:srgbClr val="000000"/>
            </a:effectRef>
            <a:fontRef idx="minor">
              <a:schemeClr val="dk1"/>
            </a:fontRef>
          </p:style>
          <p:txBody>
            <a:bodyPr spcFirstLastPara="0" vert="horz" wrap="square" lIns="45720" tIns="45720" rIns="45720" bIns="45720" numCol="1" spcCol="1270" anchor="t" anchorCtr="0">
              <a:noAutofit/>
            </a:bodyPr>
            <a:lstStyle/>
            <a:p>
              <a:pPr marL="0" lvl="0" indent="0" algn="l" defTabSz="533400">
                <a:lnSpc>
                  <a:spcPct val="90000"/>
                </a:lnSpc>
                <a:spcBef>
                  <a:spcPts val="0"/>
                </a:spcBef>
                <a:spcAft>
                  <a:spcPts val="0"/>
                </a:spcAft>
                <a:buNone/>
                <a:defRPr/>
              </a:pPr>
              <a:r>
                <a:rPr lang="en-GB" sz="1400" i="1"/>
                <a:t>1- High-loaded complete structure</a:t>
              </a:r>
              <a:endParaRPr lang="pt-PT" sz="1400"/>
            </a:p>
            <a:p>
              <a:pPr marL="57150" lvl="1" indent="-57150" algn="l" defTabSz="400050">
                <a:lnSpc>
                  <a:spcPct val="90000"/>
                </a:lnSpc>
                <a:spcBef>
                  <a:spcPts val="0"/>
                </a:spcBef>
                <a:spcAft>
                  <a:spcPts val="0"/>
                </a:spcAft>
                <a:buChar char="•"/>
                <a:defRPr/>
              </a:pPr>
              <a:r>
                <a:rPr lang="en-US" sz="1000"/>
                <a:t>e.g. a climbing tower from an </a:t>
              </a:r>
              <a:r>
                <a:rPr lang="en-US" sz="1000"/>
                <a:t>EoL</a:t>
              </a:r>
              <a:r>
                <a:rPr lang="en-US" sz="1000"/>
                <a:t> WTB</a:t>
              </a:r>
              <a:endParaRPr lang="pt-PT" sz="1000"/>
            </a:p>
          </p:txBody>
        </p:sp>
      </p:grpSp>
      <p:grpSp>
        <p:nvGrpSpPr>
          <p:cNvPr id="21" name="Group 20"/>
          <p:cNvGrpSpPr/>
          <p:nvPr/>
        </p:nvGrpSpPr>
        <p:grpSpPr bwMode="auto">
          <a:xfrm>
            <a:off x="4943871" y="3043231"/>
            <a:ext cx="2925130" cy="534905"/>
            <a:chOff x="3719822" y="1498430"/>
            <a:chExt cx="2039021" cy="641490"/>
          </a:xfrm>
        </p:grpSpPr>
        <p:sp>
          <p:nvSpPr>
            <p:cNvPr id="22" name="Speech Bubble: Rectangle 21"/>
            <p:cNvSpPr/>
            <p:nvPr/>
          </p:nvSpPr>
          <p:spPr bwMode="auto">
            <a:xfrm>
              <a:off x="3719822" y="1498430"/>
              <a:ext cx="2039021" cy="641490"/>
            </a:xfrm>
            <a:prstGeom prst="wedgeRectCallout">
              <a:avLst>
                <a:gd name="adj1" fmla="val 20250"/>
                <a:gd name="adj2" fmla="val -60700"/>
              </a:avLst>
            </a:prstGeom>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sp>
        <p:sp>
          <p:nvSpPr>
            <p:cNvPr id="24" name="Speech Bubble: Rectangle 4"/>
            <p:cNvSpPr txBox="1"/>
            <p:nvPr/>
          </p:nvSpPr>
          <p:spPr bwMode="auto">
            <a:xfrm>
              <a:off x="3719822" y="1498430"/>
              <a:ext cx="2039021" cy="641490"/>
            </a:xfrm>
            <a:prstGeom prst="rect">
              <a:avLst/>
            </a:prstGeom>
          </p:spPr>
          <p:style>
            <a:lnRef idx="0">
              <a:srgbClr val="000000"/>
            </a:lnRef>
            <a:fillRef idx="0">
              <a:srgbClr val="000000"/>
            </a:fillRef>
            <a:effectRef idx="0">
              <a:srgbClr val="000000"/>
            </a:effectRef>
            <a:fontRef idx="minor">
              <a:schemeClr val="dk1"/>
            </a:fontRef>
          </p:style>
          <p:txBody>
            <a:bodyPr spcFirstLastPara="0" vert="horz" wrap="square" lIns="45720" tIns="45720" rIns="45720" bIns="45720" numCol="1" spcCol="1270" anchor="t" anchorCtr="0">
              <a:noAutofit/>
            </a:bodyPr>
            <a:lstStyle/>
            <a:p>
              <a:pPr marL="0" lvl="0" indent="0" algn="l" defTabSz="533400">
                <a:lnSpc>
                  <a:spcPct val="90000"/>
                </a:lnSpc>
                <a:spcBef>
                  <a:spcPts val="0"/>
                </a:spcBef>
                <a:spcAft>
                  <a:spcPts val="0"/>
                </a:spcAft>
                <a:buNone/>
                <a:defRPr/>
              </a:pPr>
              <a:r>
                <a:rPr lang="pt-PT" sz="1400"/>
                <a:t>2 - </a:t>
              </a:r>
              <a:r>
                <a:rPr lang="pt-PT" sz="1400" i="1"/>
                <a:t>Low</a:t>
              </a:r>
              <a:r>
                <a:rPr lang="pt-PT" sz="1400"/>
                <a:t>-</a:t>
              </a:r>
              <a:r>
                <a:rPr lang="en-GB" sz="1400" i="1"/>
                <a:t>loaded complete structure</a:t>
              </a:r>
              <a:endParaRPr lang="pt-PT" sz="1400"/>
            </a:p>
            <a:p>
              <a:pPr marL="57150" lvl="1" indent="-57150" algn="l" defTabSz="400050">
                <a:lnSpc>
                  <a:spcPct val="90000"/>
                </a:lnSpc>
                <a:spcBef>
                  <a:spcPts val="0"/>
                </a:spcBef>
                <a:spcAft>
                  <a:spcPts val="0"/>
                </a:spcAft>
                <a:buChar char="•"/>
                <a:defRPr/>
              </a:pPr>
              <a:r>
                <a:rPr lang="en-US" sz="1000"/>
                <a:t>e.g. a playground from an </a:t>
              </a:r>
              <a:r>
                <a:rPr lang="en-US" sz="1000"/>
                <a:t>EoL</a:t>
              </a:r>
              <a:r>
                <a:rPr lang="en-US" sz="1000"/>
                <a:t> WTB</a:t>
              </a:r>
              <a:endParaRPr lang="pt-PT" sz="1000"/>
            </a:p>
          </p:txBody>
        </p:sp>
      </p:grpSp>
      <p:pic>
        <p:nvPicPr>
          <p:cNvPr id="25" name="Grafik 7"/>
          <p:cNvPicPr/>
          <p:nvPr/>
        </p:nvPicPr>
        <p:blipFill>
          <a:blip r:embed="rId3"/>
          <a:stretch/>
        </p:blipFill>
        <p:spPr bwMode="auto">
          <a:xfrm>
            <a:off x="5159896" y="1546758"/>
            <a:ext cx="2583052" cy="1421738"/>
          </a:xfrm>
          <a:prstGeom prst="rect">
            <a:avLst/>
          </a:prstGeom>
          <a:noFill/>
          <a:ln>
            <a:noFill/>
          </a:ln>
        </p:spPr>
      </p:pic>
      <p:pic>
        <p:nvPicPr>
          <p:cNvPr id="26" name="Grafik 46"/>
          <p:cNvPicPr/>
          <p:nvPr/>
        </p:nvPicPr>
        <p:blipFill>
          <a:blip r:embed="rId4"/>
          <a:stretch/>
        </p:blipFill>
        <p:spPr bwMode="auto">
          <a:xfrm>
            <a:off x="1703512" y="3722175"/>
            <a:ext cx="2701925" cy="1485900"/>
          </a:xfrm>
          <a:prstGeom prst="rect">
            <a:avLst/>
          </a:prstGeom>
        </p:spPr>
      </p:pic>
      <p:grpSp>
        <p:nvGrpSpPr>
          <p:cNvPr id="27" name="Group 26"/>
          <p:cNvGrpSpPr/>
          <p:nvPr/>
        </p:nvGrpSpPr>
        <p:grpSpPr bwMode="auto">
          <a:xfrm>
            <a:off x="1591909" y="5425721"/>
            <a:ext cx="2925130" cy="534904"/>
            <a:chOff x="1040965" y="1650540"/>
            <a:chExt cx="2039021" cy="641490"/>
          </a:xfrm>
        </p:grpSpPr>
        <p:sp>
          <p:nvSpPr>
            <p:cNvPr id="28" name="Speech Bubble: Rectangle 27"/>
            <p:cNvSpPr/>
            <p:nvPr/>
          </p:nvSpPr>
          <p:spPr bwMode="auto">
            <a:xfrm>
              <a:off x="1040965" y="1650540"/>
              <a:ext cx="2039021" cy="641490"/>
            </a:xfrm>
            <a:prstGeom prst="wedgeRectCallout">
              <a:avLst>
                <a:gd name="adj1" fmla="val 20250"/>
                <a:gd name="adj2" fmla="val -60700"/>
              </a:avLst>
            </a:prstGeom>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sp>
        <p:sp>
          <p:nvSpPr>
            <p:cNvPr id="29" name="Speech Bubble: Rectangle 4"/>
            <p:cNvSpPr txBox="1"/>
            <p:nvPr/>
          </p:nvSpPr>
          <p:spPr bwMode="auto">
            <a:xfrm>
              <a:off x="1040965" y="1650540"/>
              <a:ext cx="2039021" cy="641490"/>
            </a:xfrm>
            <a:prstGeom prst="rect">
              <a:avLst/>
            </a:prstGeom>
          </p:spPr>
          <p:style>
            <a:lnRef idx="0">
              <a:srgbClr val="000000"/>
            </a:lnRef>
            <a:fillRef idx="0">
              <a:srgbClr val="000000"/>
            </a:fillRef>
            <a:effectRef idx="0">
              <a:srgbClr val="000000"/>
            </a:effectRef>
            <a:fontRef idx="minor">
              <a:schemeClr val="dk1"/>
            </a:fontRef>
          </p:style>
          <p:txBody>
            <a:bodyPr spcFirstLastPara="0" vert="horz" wrap="square" lIns="45720" tIns="45720" rIns="45720" bIns="45720" numCol="1" spcCol="1270" anchor="t" anchorCtr="0">
              <a:noAutofit/>
            </a:bodyPr>
            <a:lstStyle/>
            <a:p>
              <a:pPr marL="0" lvl="0" indent="0" algn="l" defTabSz="533400">
                <a:lnSpc>
                  <a:spcPct val="90000"/>
                </a:lnSpc>
                <a:spcBef>
                  <a:spcPts val="0"/>
                </a:spcBef>
                <a:spcAft>
                  <a:spcPts val="0"/>
                </a:spcAft>
                <a:buNone/>
                <a:defRPr/>
              </a:pPr>
              <a:r>
                <a:rPr lang="en-GB" sz="1400" i="1"/>
                <a:t>3 - High-loaded segmented structure</a:t>
              </a:r>
              <a:endParaRPr lang="pt-PT" sz="1400"/>
            </a:p>
            <a:p>
              <a:pPr marL="57150" lvl="1" indent="-57150" algn="l" defTabSz="400050">
                <a:lnSpc>
                  <a:spcPct val="90000"/>
                </a:lnSpc>
                <a:spcBef>
                  <a:spcPts val="0"/>
                </a:spcBef>
                <a:spcAft>
                  <a:spcPts val="0"/>
                </a:spcAft>
                <a:buChar char="•"/>
                <a:defRPr/>
              </a:pPr>
              <a:r>
                <a:rPr lang="en-US" sz="1000"/>
                <a:t>e.g. PV-floating system from an </a:t>
              </a:r>
              <a:r>
                <a:rPr lang="en-US" sz="1000"/>
                <a:t>EoL</a:t>
              </a:r>
              <a:r>
                <a:rPr lang="en-US" sz="1000"/>
                <a:t> WTB</a:t>
              </a:r>
              <a:endParaRPr lang="pt-PT" sz="1000"/>
            </a:p>
          </p:txBody>
        </p:sp>
      </p:grpSp>
      <p:grpSp>
        <p:nvGrpSpPr>
          <p:cNvPr id="31" name="Group 30"/>
          <p:cNvGrpSpPr/>
          <p:nvPr/>
        </p:nvGrpSpPr>
        <p:grpSpPr bwMode="auto">
          <a:xfrm>
            <a:off x="5155239" y="5419182"/>
            <a:ext cx="2925130" cy="534905"/>
            <a:chOff x="3719822" y="1498430"/>
            <a:chExt cx="2039021" cy="641490"/>
          </a:xfrm>
        </p:grpSpPr>
        <p:sp>
          <p:nvSpPr>
            <p:cNvPr id="32" name="Speech Bubble: Rectangle 31"/>
            <p:cNvSpPr/>
            <p:nvPr/>
          </p:nvSpPr>
          <p:spPr bwMode="auto">
            <a:xfrm>
              <a:off x="3719822" y="1498430"/>
              <a:ext cx="2039021" cy="641490"/>
            </a:xfrm>
            <a:prstGeom prst="wedgeRectCallout">
              <a:avLst>
                <a:gd name="adj1" fmla="val 20250"/>
                <a:gd name="adj2" fmla="val -60700"/>
              </a:avLst>
            </a:prstGeom>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sp>
        <p:sp>
          <p:nvSpPr>
            <p:cNvPr id="33" name="Speech Bubble: Rectangle 4"/>
            <p:cNvSpPr txBox="1"/>
            <p:nvPr/>
          </p:nvSpPr>
          <p:spPr bwMode="auto">
            <a:xfrm>
              <a:off x="3719822" y="1498430"/>
              <a:ext cx="2039021" cy="641490"/>
            </a:xfrm>
            <a:prstGeom prst="rect">
              <a:avLst/>
            </a:prstGeom>
          </p:spPr>
          <p:style>
            <a:lnRef idx="0">
              <a:srgbClr val="000000"/>
            </a:lnRef>
            <a:fillRef idx="0">
              <a:srgbClr val="000000"/>
            </a:fillRef>
            <a:effectRef idx="0">
              <a:srgbClr val="000000"/>
            </a:effectRef>
            <a:fontRef idx="minor">
              <a:schemeClr val="dk1"/>
            </a:fontRef>
          </p:style>
          <p:txBody>
            <a:bodyPr spcFirstLastPara="0" vert="horz" wrap="square" lIns="45720" tIns="45720" rIns="45720" bIns="45720" numCol="1" spcCol="1270" anchor="t" anchorCtr="0">
              <a:noAutofit/>
            </a:bodyPr>
            <a:lstStyle/>
            <a:p>
              <a:pPr marL="0" lvl="0" indent="0" algn="l" defTabSz="533400">
                <a:lnSpc>
                  <a:spcPct val="90000"/>
                </a:lnSpc>
                <a:spcBef>
                  <a:spcPts val="0"/>
                </a:spcBef>
                <a:spcAft>
                  <a:spcPts val="0"/>
                </a:spcAft>
                <a:buNone/>
                <a:defRPr/>
              </a:pPr>
              <a:r>
                <a:rPr lang="pt-PT" sz="1400"/>
                <a:t>4 </a:t>
              </a:r>
              <a:r>
                <a:rPr lang="pt-PT" sz="1400" i="1"/>
                <a:t>- </a:t>
              </a:r>
              <a:r>
                <a:rPr lang="pt-PT" sz="1400" i="1"/>
                <a:t>Low</a:t>
              </a:r>
              <a:r>
                <a:rPr lang="pt-PT" sz="1400" i="1"/>
                <a:t>-</a:t>
              </a:r>
              <a:r>
                <a:rPr lang="en-GB" sz="1400" i="1"/>
                <a:t>loaded complete structure</a:t>
              </a:r>
              <a:endParaRPr lang="pt-PT" sz="1400"/>
            </a:p>
            <a:p>
              <a:pPr marL="57150" lvl="1" indent="-57150" algn="l" defTabSz="400050">
                <a:lnSpc>
                  <a:spcPct val="90000"/>
                </a:lnSpc>
                <a:spcBef>
                  <a:spcPts val="0"/>
                </a:spcBef>
                <a:spcAft>
                  <a:spcPts val="0"/>
                </a:spcAft>
                <a:buChar char="•"/>
                <a:defRPr/>
              </a:pPr>
              <a:r>
                <a:rPr lang="en-US" sz="1000"/>
                <a:t>e.g. lounger/furniture from an </a:t>
              </a:r>
              <a:r>
                <a:rPr lang="en-US" sz="1000"/>
                <a:t>EoL</a:t>
              </a:r>
              <a:r>
                <a:rPr lang="en-US" sz="1000"/>
                <a:t> WTB</a:t>
              </a:r>
              <a:endParaRPr lang="pt-PT" sz="1000"/>
            </a:p>
          </p:txBody>
        </p:sp>
      </p:grpSp>
      <p:pic>
        <p:nvPicPr>
          <p:cNvPr id="34" name="Grafik 47"/>
          <p:cNvPicPr/>
          <p:nvPr/>
        </p:nvPicPr>
        <p:blipFill>
          <a:blip r:embed="rId5"/>
          <a:stretch/>
        </p:blipFill>
        <p:spPr bwMode="auto">
          <a:xfrm>
            <a:off x="5321382" y="3767881"/>
            <a:ext cx="2547620" cy="1476375"/>
          </a:xfrm>
          <a:prstGeom prst="rect">
            <a:avLst/>
          </a:prstGeom>
        </p:spPr>
      </p:pic>
      <p:pic>
        <p:nvPicPr>
          <p:cNvPr id="35" name="Picture 34"/>
          <p:cNvPicPr>
            <a:picLocks noChangeAspect="1"/>
          </p:cNvPicPr>
          <p:nvPr/>
        </p:nvPicPr>
        <p:blipFill>
          <a:blip r:embed="rId6"/>
          <a:srcRect l="1" t="0" r="57744" b="0"/>
          <a:stretch/>
        </p:blipFill>
        <p:spPr bwMode="auto">
          <a:xfrm>
            <a:off x="9269819" y="1313827"/>
            <a:ext cx="2067013" cy="2349590"/>
          </a:xfrm>
          <a:prstGeom prst="rect">
            <a:avLst/>
          </a:prstGeom>
        </p:spPr>
      </p:pic>
      <p:pic>
        <p:nvPicPr>
          <p:cNvPr id="36" name="Picture 35"/>
          <p:cNvPicPr>
            <a:picLocks noChangeAspect="1"/>
          </p:cNvPicPr>
          <p:nvPr/>
        </p:nvPicPr>
        <p:blipFill>
          <a:blip r:embed="rId6"/>
          <a:srcRect l="43921" t="0" r="0" b="0"/>
          <a:stretch/>
        </p:blipFill>
        <p:spPr bwMode="auto">
          <a:xfrm>
            <a:off x="8931726" y="3678007"/>
            <a:ext cx="2743200" cy="234959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610534852" name="Title 2"/>
          <p:cNvSpPr>
            <a:spLocks noGrp="1"/>
          </p:cNvSpPr>
          <p:nvPr>
            <p:ph type="title"/>
          </p:nvPr>
        </p:nvSpPr>
        <p:spPr bwMode="auto"/>
        <p:txBody>
          <a:bodyPr/>
          <a:lstStyle/>
          <a:p>
            <a:pPr>
              <a:defRPr/>
            </a:pPr>
            <a:r>
              <a:rPr lang="en-GB"/>
              <a:t>EoL</a:t>
            </a:r>
            <a:r>
              <a:rPr lang="en-GB"/>
              <a:t> WTB – Redesign for repurpose</a:t>
            </a:r>
            <a:endParaRPr lang="en-US"/>
          </a:p>
        </p:txBody>
      </p:sp>
      <p:sp>
        <p:nvSpPr>
          <p:cNvPr id="353154697" name="Slide Number Placeholder 1"/>
          <p:cNvSpPr>
            <a:spLocks noGrp="1"/>
          </p:cNvSpPr>
          <p:nvPr>
            <p:ph type="sldNum" sz="quarter" idx="4294967295"/>
          </p:nvPr>
        </p:nvSpPr>
        <p:spPr bwMode="auto">
          <a:xfrm>
            <a:off x="9129622" y="6311685"/>
            <a:ext cx="2743200" cy="365125"/>
          </a:xfrm>
        </p:spPr>
        <p:txBody>
          <a:bodyPr/>
          <a:lstStyle/>
          <a:p>
            <a:pPr>
              <a:defRPr/>
            </a:pPr>
            <a:fld id="{88485F5F-F2AF-7313-A129-0E3C8BC89E70}" type="slidenum">
              <a:rPr lang="en-GB"/>
              <a:t/>
            </a:fld>
            <a:endParaRPr lang="en-GB"/>
          </a:p>
        </p:txBody>
      </p:sp>
      <p:sp>
        <p:nvSpPr>
          <p:cNvPr id="1656117410" name=" 958338147"/>
          <p:cNvSpPr/>
          <p:nvPr/>
        </p:nvSpPr>
        <p:spPr bwMode="auto">
          <a:xfrm>
            <a:off x="13216527" y="4487009"/>
            <a:ext cx="254916" cy="365793"/>
          </a:xfrm>
        </p:spPr>
        <p:txBody>
          <a:bodyPr rot="0" spcFirstLastPara="0" vertOverflow="overflow" horzOverflow="clip" vert="horz" wrap="square" lIns="91440" tIns="45720" rIns="91440" bIns="45720" numCol="1" spcCol="0" rtlCol="0" fromWordArt="0" anchor="t" anchorCtr="0" forceAA="0" compatLnSpc="1">
            <a:prstTxWarp prst="textNoShape"/>
            <a:spAutoFit/>
          </a:bodyPr>
          <a:lstStyle/>
          <a:p>
            <a:pPr>
              <a:defRPr/>
            </a:pPr>
            <a:endParaRPr/>
          </a:p>
        </p:txBody>
      </p:sp>
      <p:sp>
        <p:nvSpPr>
          <p:cNvPr id="23" name="TextBox 22"/>
          <p:cNvSpPr txBox="1"/>
          <p:nvPr/>
        </p:nvSpPr>
        <p:spPr bwMode="auto">
          <a:xfrm>
            <a:off x="435699" y="1016149"/>
            <a:ext cx="1141542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spAutoFit/>
          </a:bodyPr>
          <a:lstStyle/>
          <a:p>
            <a:pPr>
              <a:spcBef>
                <a:spcPts val="600"/>
              </a:spcBef>
              <a:spcAft>
                <a:spcPts val="600"/>
              </a:spcAft>
              <a:defRPr/>
            </a:pPr>
            <a:r>
              <a:rPr lang="en-US" sz="2400" b="1">
                <a:latin typeface="Calibri"/>
                <a:ea typeface="Calibri"/>
                <a:cs typeface="Calibri"/>
              </a:rPr>
              <a:t>Structural demo case: Floating PV structure</a:t>
            </a:r>
            <a:endParaRPr/>
          </a:p>
        </p:txBody>
      </p:sp>
      <p:pic>
        <p:nvPicPr>
          <p:cNvPr id="88" name="Grafik 95"/>
          <p:cNvPicPr/>
          <p:nvPr/>
        </p:nvPicPr>
        <p:blipFill>
          <a:blip r:embed="rId2"/>
          <a:stretch/>
        </p:blipFill>
        <p:spPr bwMode="auto">
          <a:xfrm>
            <a:off x="6312024" y="2037915"/>
            <a:ext cx="5355703" cy="3713667"/>
          </a:xfrm>
          <a:prstGeom prst="rect">
            <a:avLst/>
          </a:prstGeom>
        </p:spPr>
      </p:pic>
      <p:sp>
        <p:nvSpPr>
          <p:cNvPr id="89" name="TextBox 88"/>
          <p:cNvSpPr txBox="1"/>
          <p:nvPr/>
        </p:nvSpPr>
        <p:spPr bwMode="auto">
          <a:xfrm>
            <a:off x="263352" y="2410920"/>
            <a:ext cx="6179126" cy="646331"/>
          </a:xfrm>
          <a:prstGeom prst="rect">
            <a:avLst/>
          </a:prstGeom>
          <a:noFill/>
        </p:spPr>
        <p:txBody>
          <a:bodyPr wrap="square">
            <a:spAutoFit/>
          </a:bodyPr>
          <a:lstStyle/>
          <a:p>
            <a:pPr marL="285750" indent="-285750">
              <a:spcBef>
                <a:spcPts val="600"/>
              </a:spcBef>
              <a:spcAft>
                <a:spcPts val="600"/>
              </a:spcAft>
              <a:buFont typeface="Wingdings"/>
              <a:buChar char="ü"/>
              <a:defRPr/>
            </a:pPr>
            <a:r>
              <a:rPr lang="en-GB" sz="1800" b="1">
                <a:cs typeface="Calibri"/>
              </a:rPr>
              <a:t>Small-scale</a:t>
            </a:r>
            <a:r>
              <a:rPr lang="en-GB" sz="1800">
                <a:cs typeface="Calibri"/>
              </a:rPr>
              <a:t>: for tests and to gain knowledge for the larger demo</a:t>
            </a:r>
            <a:endParaRPr/>
          </a:p>
        </p:txBody>
      </p:sp>
      <p:sp>
        <p:nvSpPr>
          <p:cNvPr id="90" name="TextBox 89"/>
          <p:cNvSpPr txBox="1"/>
          <p:nvPr/>
        </p:nvSpPr>
        <p:spPr bwMode="auto">
          <a:xfrm>
            <a:off x="767408" y="3309104"/>
            <a:ext cx="5472608" cy="1754326"/>
          </a:xfrm>
          <a:prstGeom prst="rect">
            <a:avLst/>
          </a:prstGeom>
          <a:noFill/>
        </p:spPr>
        <p:txBody>
          <a:bodyPr wrap="square">
            <a:spAutoFit/>
          </a:bodyPr>
          <a:lstStyle/>
          <a:p>
            <a:pPr marL="285750" indent="-285750">
              <a:buFont typeface="Arial"/>
              <a:buChar char="•"/>
              <a:defRPr/>
            </a:pPr>
            <a:r>
              <a:rPr lang="pt-PT" sz="1800"/>
              <a:t>Initial</a:t>
            </a:r>
            <a:r>
              <a:rPr lang="pt-PT" sz="1800"/>
              <a:t> </a:t>
            </a:r>
            <a:r>
              <a:rPr lang="pt-PT" sz="1800"/>
              <a:t>proof</a:t>
            </a:r>
            <a:r>
              <a:rPr lang="pt-PT" sz="1800"/>
              <a:t> </a:t>
            </a:r>
            <a:r>
              <a:rPr lang="pt-PT" sz="1800"/>
              <a:t>of</a:t>
            </a:r>
            <a:r>
              <a:rPr lang="pt-PT" sz="1800"/>
              <a:t> </a:t>
            </a:r>
            <a:r>
              <a:rPr lang="pt-PT" sz="1800"/>
              <a:t>concept</a:t>
            </a:r>
            <a:r>
              <a:rPr lang="pt-PT" sz="1800"/>
              <a:t>.</a:t>
            </a:r>
            <a:endParaRPr/>
          </a:p>
          <a:p>
            <a:pPr marL="285750" indent="-285750" algn="just">
              <a:buFont typeface="Arial"/>
              <a:buChar char="•"/>
              <a:defRPr/>
            </a:pPr>
            <a:r>
              <a:rPr lang="pt-PT" sz="1800"/>
              <a:t>Develop</a:t>
            </a:r>
            <a:r>
              <a:rPr lang="pt-PT" sz="1800"/>
              <a:t> a </a:t>
            </a:r>
            <a:r>
              <a:rPr lang="pt-PT" sz="1800"/>
              <a:t>methodology</a:t>
            </a:r>
            <a:r>
              <a:rPr lang="pt-PT" sz="1800"/>
              <a:t> to </a:t>
            </a:r>
            <a:r>
              <a:rPr lang="pt-PT" sz="1800"/>
              <a:t>close</a:t>
            </a:r>
            <a:r>
              <a:rPr lang="pt-PT" sz="1800"/>
              <a:t> </a:t>
            </a:r>
            <a:r>
              <a:rPr lang="pt-PT" sz="1800"/>
              <a:t>the</a:t>
            </a:r>
            <a:r>
              <a:rPr lang="pt-PT" sz="1800"/>
              <a:t> </a:t>
            </a:r>
            <a:r>
              <a:rPr lang="pt-PT" sz="1800"/>
              <a:t>ends</a:t>
            </a:r>
            <a:r>
              <a:rPr lang="pt-PT" sz="1800"/>
              <a:t>.</a:t>
            </a:r>
            <a:endParaRPr/>
          </a:p>
          <a:p>
            <a:pPr marL="285750" indent="-285750">
              <a:buFont typeface="Arial"/>
              <a:buChar char="•"/>
              <a:defRPr/>
            </a:pPr>
            <a:r>
              <a:rPr lang="pt-PT" sz="1800"/>
              <a:t>Evaluate</a:t>
            </a:r>
            <a:r>
              <a:rPr lang="pt-PT" sz="1800"/>
              <a:t> </a:t>
            </a:r>
            <a:r>
              <a:rPr lang="pt-PT" sz="1800"/>
              <a:t>flotation</a:t>
            </a:r>
            <a:r>
              <a:rPr lang="pt-PT" sz="1800"/>
              <a:t> </a:t>
            </a:r>
            <a:r>
              <a:rPr lang="pt-PT" sz="1800"/>
              <a:t>capacity</a:t>
            </a:r>
            <a:r>
              <a:rPr lang="pt-PT" sz="1800"/>
              <a:t> (</a:t>
            </a:r>
            <a:r>
              <a:rPr lang="pt-PT" sz="1800"/>
              <a:t>closing</a:t>
            </a:r>
            <a:r>
              <a:rPr lang="pt-PT" sz="1800"/>
              <a:t> </a:t>
            </a:r>
            <a:r>
              <a:rPr lang="pt-PT" sz="1800"/>
              <a:t>of</a:t>
            </a:r>
            <a:r>
              <a:rPr lang="pt-PT" sz="1800"/>
              <a:t> </a:t>
            </a:r>
            <a:r>
              <a:rPr lang="pt-PT" sz="1800"/>
              <a:t>ends</a:t>
            </a:r>
            <a:r>
              <a:rPr lang="pt-PT" sz="1800"/>
              <a:t>, </a:t>
            </a:r>
            <a:r>
              <a:rPr lang="pt-PT" sz="1800"/>
              <a:t>sealing</a:t>
            </a:r>
            <a:r>
              <a:rPr lang="pt-PT" sz="1800"/>
              <a:t> </a:t>
            </a:r>
            <a:r>
              <a:rPr lang="pt-PT" sz="1800"/>
              <a:t>methodologies</a:t>
            </a:r>
            <a:r>
              <a:rPr lang="pt-PT" sz="1800"/>
              <a:t>).</a:t>
            </a:r>
            <a:endParaRPr/>
          </a:p>
          <a:p>
            <a:pPr marL="285750" indent="-285750">
              <a:buFont typeface="Arial"/>
              <a:buChar char="•"/>
              <a:defRPr/>
            </a:pPr>
            <a:r>
              <a:rPr lang="pt-PT" sz="1800"/>
              <a:t>Test</a:t>
            </a:r>
            <a:r>
              <a:rPr lang="pt-PT" sz="1800"/>
              <a:t> </a:t>
            </a:r>
            <a:r>
              <a:rPr lang="pt-PT" sz="1800"/>
              <a:t>connections</a:t>
            </a:r>
            <a:r>
              <a:rPr lang="pt-PT" sz="1800"/>
              <a:t> to </a:t>
            </a:r>
            <a:r>
              <a:rPr lang="pt-PT" sz="1800"/>
              <a:t>the</a:t>
            </a:r>
            <a:r>
              <a:rPr lang="pt-PT" sz="1800"/>
              <a:t> WTB.</a:t>
            </a:r>
            <a:endParaRPr/>
          </a:p>
          <a:p>
            <a:pPr marL="285750" indent="-285750">
              <a:buFont typeface="Arial"/>
              <a:buChar char="•"/>
              <a:defRPr/>
            </a:pPr>
            <a:r>
              <a:rPr lang="pt-PT" sz="1800"/>
              <a:t>Load</a:t>
            </a:r>
            <a:r>
              <a:rPr lang="pt-PT" sz="1800"/>
              <a:t> </a:t>
            </a:r>
            <a:r>
              <a:rPr lang="pt-PT" sz="1800"/>
              <a:t>application</a:t>
            </a:r>
            <a:r>
              <a:rPr lang="pt-PT" sz="1800"/>
              <a:t> </a:t>
            </a:r>
            <a:r>
              <a:rPr lang="pt-PT" sz="1800" i="1"/>
              <a:t>via</a:t>
            </a:r>
            <a:r>
              <a:rPr lang="pt-PT" sz="1800"/>
              <a:t> </a:t>
            </a:r>
            <a:r>
              <a:rPr lang="pt-PT" sz="1800"/>
              <a:t>spar</a:t>
            </a:r>
            <a:r>
              <a:rPr lang="pt-PT" sz="1800"/>
              <a:t> cap.</a:t>
            </a:r>
            <a:endParaRPr/>
          </a:p>
        </p:txBody>
      </p:sp>
      <p:grpSp>
        <p:nvGrpSpPr>
          <p:cNvPr id="7" name="Group 6"/>
          <p:cNvGrpSpPr/>
          <p:nvPr/>
        </p:nvGrpSpPr>
        <p:grpSpPr bwMode="auto">
          <a:xfrm>
            <a:off x="6514486" y="1801753"/>
            <a:ext cx="4815840" cy="3989732"/>
            <a:chOff x="2972975" y="1759241"/>
            <a:chExt cx="4815840" cy="3989732"/>
          </a:xfrm>
        </p:grpSpPr>
        <p:sp>
          <p:nvSpPr>
            <p:cNvPr id="93" name="Textfeld 13"/>
            <p:cNvSpPr txBox="1"/>
            <p:nvPr/>
          </p:nvSpPr>
          <p:spPr bwMode="auto">
            <a:xfrm>
              <a:off x="3863752" y="1759241"/>
              <a:ext cx="3618446" cy="484364"/>
            </a:xfrm>
            <a:prstGeom prst="rect">
              <a:avLst/>
            </a:prstGeom>
            <a:noFill/>
          </p:spPr>
          <p:txBody>
            <a:bodyPr wrap="none" rtlCol="0">
              <a:spAutoFit/>
            </a:bodyPr>
            <a:lst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r>
                <a:rPr lang="de-DE" sz="1200" i="1"/>
                <a:t>(1) Concept small-scale platform</a:t>
              </a:r>
              <a:endParaRPr lang="en-US" sz="1200" i="1"/>
            </a:p>
          </p:txBody>
        </p:sp>
        <p:pic>
          <p:nvPicPr>
            <p:cNvPr id="94" name="Grafik 49"/>
            <p:cNvPicPr/>
            <p:nvPr/>
          </p:nvPicPr>
          <p:blipFill>
            <a:blip r:embed="rId3"/>
            <a:stretch/>
          </p:blipFill>
          <p:spPr bwMode="auto">
            <a:xfrm>
              <a:off x="2972975" y="2115504"/>
              <a:ext cx="4815840" cy="3633470"/>
            </a:xfrm>
            <a:prstGeom prst="rect">
              <a:avLst/>
            </a:prstGeom>
          </p:spPr>
        </p:pic>
      </p:grpSp>
      <p:pic>
        <p:nvPicPr>
          <p:cNvPr id="95" name="Picture 94"/>
          <p:cNvPicPr>
            <a:picLocks noChangeAspect="1"/>
          </p:cNvPicPr>
          <p:nvPr/>
        </p:nvPicPr>
        <p:blipFill>
          <a:blip r:embed="rId4"/>
          <a:stretch/>
        </p:blipFill>
        <p:spPr bwMode="auto">
          <a:xfrm>
            <a:off x="9200740" y="6271783"/>
            <a:ext cx="977951" cy="309134"/>
          </a:xfrm>
          <a:prstGeom prst="rect">
            <a:avLst/>
          </a:prstGeom>
        </p:spPr>
      </p:pic>
      <p:pic>
        <p:nvPicPr>
          <p:cNvPr id="96" name="Picture 95"/>
          <p:cNvPicPr>
            <a:picLocks noChangeAspect="1"/>
          </p:cNvPicPr>
          <p:nvPr/>
        </p:nvPicPr>
        <p:blipFill>
          <a:blip r:embed="rId5"/>
          <a:stretch/>
        </p:blipFill>
        <p:spPr bwMode="auto">
          <a:xfrm>
            <a:off x="10219938" y="6194563"/>
            <a:ext cx="977950" cy="46357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610534852" name="Title 2"/>
          <p:cNvSpPr>
            <a:spLocks noGrp="1"/>
          </p:cNvSpPr>
          <p:nvPr>
            <p:ph type="title"/>
          </p:nvPr>
        </p:nvSpPr>
        <p:spPr bwMode="auto"/>
        <p:txBody>
          <a:bodyPr/>
          <a:lstStyle/>
          <a:p>
            <a:pPr>
              <a:defRPr/>
            </a:pPr>
            <a:r>
              <a:rPr lang="en-GB"/>
              <a:t>EoL</a:t>
            </a:r>
            <a:r>
              <a:rPr lang="en-GB"/>
              <a:t> WTB – Redesign for repurpose</a:t>
            </a:r>
            <a:endParaRPr lang="en-US"/>
          </a:p>
        </p:txBody>
      </p:sp>
      <p:sp>
        <p:nvSpPr>
          <p:cNvPr id="353154697" name="Slide Number Placeholder 1"/>
          <p:cNvSpPr>
            <a:spLocks noGrp="1"/>
          </p:cNvSpPr>
          <p:nvPr>
            <p:ph type="sldNum" sz="quarter" idx="4294967295"/>
          </p:nvPr>
        </p:nvSpPr>
        <p:spPr bwMode="auto">
          <a:xfrm>
            <a:off x="9141031" y="6309320"/>
            <a:ext cx="2743200" cy="365125"/>
          </a:xfrm>
        </p:spPr>
        <p:txBody>
          <a:bodyPr/>
          <a:lstStyle/>
          <a:p>
            <a:pPr>
              <a:defRPr/>
            </a:pPr>
            <a:fld id="{88485F5F-F2AF-7313-A129-0E3C8BC89E70}" type="slidenum">
              <a:rPr lang="en-GB"/>
              <a:t/>
            </a:fld>
            <a:endParaRPr lang="en-GB"/>
          </a:p>
        </p:txBody>
      </p:sp>
      <p:sp>
        <p:nvSpPr>
          <p:cNvPr id="1656117410" name=" 958338147"/>
          <p:cNvSpPr/>
          <p:nvPr/>
        </p:nvSpPr>
        <p:spPr bwMode="auto">
          <a:xfrm>
            <a:off x="13216527" y="4487009"/>
            <a:ext cx="254916" cy="365793"/>
          </a:xfrm>
        </p:spPr>
        <p:txBody>
          <a:bodyPr rot="0" spcFirstLastPara="0" vertOverflow="overflow" horzOverflow="clip" vert="horz" wrap="square" lIns="91440" tIns="45720" rIns="91440" bIns="45720" numCol="1" spcCol="0" rtlCol="0" fromWordArt="0" anchor="t" anchorCtr="0" forceAA="0" compatLnSpc="1">
            <a:prstTxWarp prst="textNoShape"/>
            <a:spAutoFit/>
          </a:bodyPr>
          <a:lstStyle/>
          <a:p>
            <a:pPr>
              <a:defRPr/>
            </a:pPr>
            <a:endParaRPr/>
          </a:p>
        </p:txBody>
      </p:sp>
      <p:sp>
        <p:nvSpPr>
          <p:cNvPr id="23" name="TextBox 22"/>
          <p:cNvSpPr txBox="1"/>
          <p:nvPr/>
        </p:nvSpPr>
        <p:spPr bwMode="auto">
          <a:xfrm>
            <a:off x="435699" y="1016149"/>
            <a:ext cx="1141542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spAutoFit/>
          </a:bodyPr>
          <a:lstStyle/>
          <a:p>
            <a:pPr>
              <a:spcBef>
                <a:spcPts val="600"/>
              </a:spcBef>
              <a:spcAft>
                <a:spcPts val="600"/>
              </a:spcAft>
              <a:defRPr/>
            </a:pPr>
            <a:r>
              <a:rPr lang="en-US" sz="2400" b="1">
                <a:latin typeface="Calibri"/>
                <a:ea typeface="Calibri"/>
                <a:cs typeface="Calibri"/>
              </a:rPr>
              <a:t>Structural demo case: Floating PV structure</a:t>
            </a:r>
            <a:endParaRPr/>
          </a:p>
        </p:txBody>
      </p:sp>
      <p:sp>
        <p:nvSpPr>
          <p:cNvPr id="89" name="TextBox 88"/>
          <p:cNvSpPr txBox="1"/>
          <p:nvPr/>
        </p:nvSpPr>
        <p:spPr bwMode="auto">
          <a:xfrm>
            <a:off x="551384" y="2276872"/>
            <a:ext cx="3143757" cy="923330"/>
          </a:xfrm>
          <a:prstGeom prst="rect">
            <a:avLst/>
          </a:prstGeom>
          <a:noFill/>
        </p:spPr>
        <p:txBody>
          <a:bodyPr wrap="square">
            <a:spAutoFit/>
          </a:bodyPr>
          <a:lstStyle/>
          <a:p>
            <a:pPr marL="285750" indent="-285750">
              <a:spcBef>
                <a:spcPts val="600"/>
              </a:spcBef>
              <a:spcAft>
                <a:spcPts val="600"/>
              </a:spcAft>
              <a:buFont typeface="Wingdings"/>
              <a:buChar char="ü"/>
              <a:defRPr/>
            </a:pPr>
            <a:r>
              <a:rPr lang="en-GB" sz="1800" b="1">
                <a:cs typeface="Calibri"/>
              </a:rPr>
              <a:t>Large-scale: </a:t>
            </a:r>
            <a:r>
              <a:rPr lang="en-GB" sz="1800">
                <a:cs typeface="Calibri"/>
              </a:rPr>
              <a:t>to implement constructive solutions in a larger scale</a:t>
            </a:r>
            <a:endParaRPr/>
          </a:p>
        </p:txBody>
      </p:sp>
      <p:pic>
        <p:nvPicPr>
          <p:cNvPr id="9" name="Grafik 96"/>
          <p:cNvPicPr/>
          <p:nvPr/>
        </p:nvPicPr>
        <p:blipFill>
          <a:blip r:embed="rId2"/>
          <a:stretch/>
        </p:blipFill>
        <p:spPr bwMode="auto">
          <a:xfrm>
            <a:off x="4079776" y="1700808"/>
            <a:ext cx="6624736" cy="4320480"/>
          </a:xfrm>
          <a:prstGeom prst="rect">
            <a:avLst/>
          </a:prstGeom>
        </p:spPr>
      </p:pic>
      <p:pic>
        <p:nvPicPr>
          <p:cNvPr id="10" name="Picture 9"/>
          <p:cNvPicPr>
            <a:picLocks noChangeAspect="1"/>
          </p:cNvPicPr>
          <p:nvPr/>
        </p:nvPicPr>
        <p:blipFill>
          <a:blip r:embed="rId3"/>
          <a:stretch/>
        </p:blipFill>
        <p:spPr bwMode="auto">
          <a:xfrm>
            <a:off x="9200740" y="6271783"/>
            <a:ext cx="977951" cy="309134"/>
          </a:xfrm>
          <a:prstGeom prst="rect">
            <a:avLst/>
          </a:prstGeom>
        </p:spPr>
      </p:pic>
      <p:pic>
        <p:nvPicPr>
          <p:cNvPr id="11" name="Picture 10"/>
          <p:cNvPicPr>
            <a:picLocks noChangeAspect="1"/>
          </p:cNvPicPr>
          <p:nvPr/>
        </p:nvPicPr>
        <p:blipFill>
          <a:blip r:embed="rId4"/>
          <a:stretch/>
        </p:blipFill>
        <p:spPr bwMode="auto">
          <a:xfrm>
            <a:off x="10219938" y="6194563"/>
            <a:ext cx="977950" cy="46357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610534852" name="Title 2"/>
          <p:cNvSpPr>
            <a:spLocks noGrp="1"/>
          </p:cNvSpPr>
          <p:nvPr>
            <p:ph type="title"/>
          </p:nvPr>
        </p:nvSpPr>
        <p:spPr bwMode="auto"/>
        <p:txBody>
          <a:bodyPr/>
          <a:lstStyle/>
          <a:p>
            <a:pPr>
              <a:defRPr/>
            </a:pPr>
            <a:r>
              <a:rPr lang="en-GB"/>
              <a:t>EoL</a:t>
            </a:r>
            <a:r>
              <a:rPr lang="en-GB"/>
              <a:t> WTB – Redesign for repurpose</a:t>
            </a:r>
            <a:endParaRPr lang="en-US"/>
          </a:p>
        </p:txBody>
      </p:sp>
      <p:sp>
        <p:nvSpPr>
          <p:cNvPr id="353154697" name="Slide Number Placeholder 1"/>
          <p:cNvSpPr>
            <a:spLocks noGrp="1"/>
          </p:cNvSpPr>
          <p:nvPr>
            <p:ph type="sldNum" sz="quarter" idx="4294967295"/>
          </p:nvPr>
        </p:nvSpPr>
        <p:spPr bwMode="auto">
          <a:xfrm>
            <a:off x="9141031" y="6309320"/>
            <a:ext cx="2743200" cy="365125"/>
          </a:xfrm>
        </p:spPr>
        <p:txBody>
          <a:bodyPr/>
          <a:lstStyle/>
          <a:p>
            <a:pPr>
              <a:defRPr/>
            </a:pPr>
            <a:fld id="{88485F5F-F2AF-7313-A129-0E3C8BC89E70}" type="slidenum">
              <a:rPr lang="en-GB"/>
              <a:t/>
            </a:fld>
            <a:endParaRPr lang="en-GB"/>
          </a:p>
        </p:txBody>
      </p:sp>
      <p:sp>
        <p:nvSpPr>
          <p:cNvPr id="1656117410" name=" 958338147"/>
          <p:cNvSpPr/>
          <p:nvPr/>
        </p:nvSpPr>
        <p:spPr bwMode="auto">
          <a:xfrm>
            <a:off x="13216527" y="4487009"/>
            <a:ext cx="254916" cy="365793"/>
          </a:xfrm>
        </p:spPr>
        <p:txBody>
          <a:bodyPr rot="0" spcFirstLastPara="0" vertOverflow="overflow" horzOverflow="clip" vert="horz" wrap="square" lIns="91440" tIns="45720" rIns="91440" bIns="45720" numCol="1" spcCol="0" rtlCol="0" fromWordArt="0" anchor="t" anchorCtr="0" forceAA="0" compatLnSpc="1">
            <a:prstTxWarp prst="textNoShape"/>
            <a:spAutoFit/>
          </a:bodyPr>
          <a:lstStyle/>
          <a:p>
            <a:pPr>
              <a:defRPr/>
            </a:pPr>
            <a:endParaRPr/>
          </a:p>
        </p:txBody>
      </p:sp>
      <p:sp>
        <p:nvSpPr>
          <p:cNvPr id="23" name="TextBox 22"/>
          <p:cNvSpPr txBox="1"/>
          <p:nvPr/>
        </p:nvSpPr>
        <p:spPr bwMode="auto">
          <a:xfrm>
            <a:off x="435699" y="1016149"/>
            <a:ext cx="1141542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spAutoFit/>
          </a:bodyPr>
          <a:lstStyle/>
          <a:p>
            <a:pPr>
              <a:spcBef>
                <a:spcPts val="600"/>
              </a:spcBef>
              <a:spcAft>
                <a:spcPts val="600"/>
              </a:spcAft>
              <a:defRPr/>
            </a:pPr>
            <a:r>
              <a:rPr lang="en-US" sz="2400" b="1">
                <a:latin typeface="Calibri"/>
                <a:ea typeface="Calibri"/>
                <a:cs typeface="Calibri"/>
              </a:rPr>
              <a:t>Structural demo case: Floating PV structure</a:t>
            </a:r>
            <a:endParaRPr/>
          </a:p>
        </p:txBody>
      </p:sp>
      <p:pic>
        <p:nvPicPr>
          <p:cNvPr id="10" name="Picture 9"/>
          <p:cNvPicPr>
            <a:picLocks noChangeAspect="1"/>
          </p:cNvPicPr>
          <p:nvPr/>
        </p:nvPicPr>
        <p:blipFill>
          <a:blip r:embed="rId2"/>
          <a:stretch/>
        </p:blipFill>
        <p:spPr bwMode="auto">
          <a:xfrm>
            <a:off x="9200740" y="6271783"/>
            <a:ext cx="977951" cy="309134"/>
          </a:xfrm>
          <a:prstGeom prst="rect">
            <a:avLst/>
          </a:prstGeom>
        </p:spPr>
      </p:pic>
      <p:pic>
        <p:nvPicPr>
          <p:cNvPr id="11" name="Picture 10"/>
          <p:cNvPicPr>
            <a:picLocks noChangeAspect="1"/>
          </p:cNvPicPr>
          <p:nvPr/>
        </p:nvPicPr>
        <p:blipFill>
          <a:blip r:embed="rId3"/>
          <a:stretch/>
        </p:blipFill>
        <p:spPr bwMode="auto">
          <a:xfrm>
            <a:off x="10219938" y="6194563"/>
            <a:ext cx="977950" cy="463574"/>
          </a:xfrm>
          <a:prstGeom prst="rect">
            <a:avLst/>
          </a:prstGeom>
        </p:spPr>
      </p:pic>
      <p:pic>
        <p:nvPicPr>
          <p:cNvPr id="13" name="Picture 12" descr="A person in white coveralls holding a machine&#10;&#10;Description automatically generated"/>
          <p:cNvPicPr>
            <a:picLocks noChangeAspect="1"/>
          </p:cNvPicPr>
          <p:nvPr/>
        </p:nvPicPr>
        <p:blipFill>
          <a:blip r:embed="rId4"/>
          <a:stretch/>
        </p:blipFill>
        <p:spPr bwMode="auto">
          <a:xfrm>
            <a:off x="435699" y="1921064"/>
            <a:ext cx="3572069" cy="2635682"/>
          </a:xfrm>
          <a:prstGeom prst="rect">
            <a:avLst/>
          </a:prstGeom>
        </p:spPr>
      </p:pic>
      <p:pic>
        <p:nvPicPr>
          <p:cNvPr id="14" name="Picture 13" descr="A metal bars on a pallet&#10;&#10;Description automatically generated"/>
          <p:cNvPicPr>
            <a:picLocks noChangeAspect="1"/>
          </p:cNvPicPr>
          <p:nvPr/>
        </p:nvPicPr>
        <p:blipFill>
          <a:blip r:embed="rId5"/>
          <a:srcRect l="0" t="0" r="0" b="33227"/>
          <a:stretch/>
        </p:blipFill>
        <p:spPr bwMode="auto">
          <a:xfrm>
            <a:off x="4601358" y="1887559"/>
            <a:ext cx="2933222" cy="2669188"/>
          </a:xfrm>
          <a:prstGeom prst="rect">
            <a:avLst/>
          </a:prstGeom>
        </p:spPr>
      </p:pic>
      <p:pic>
        <p:nvPicPr>
          <p:cNvPr id="16" name="Picture 15"/>
          <p:cNvPicPr>
            <a:picLocks noChangeAspect="1"/>
          </p:cNvPicPr>
          <p:nvPr/>
        </p:nvPicPr>
        <p:blipFill>
          <a:blip r:embed="rId6"/>
          <a:srcRect l="0" t="9764" r="0" b="21986"/>
          <a:stretch/>
        </p:blipFill>
        <p:spPr bwMode="auto">
          <a:xfrm>
            <a:off x="8223104" y="1887559"/>
            <a:ext cx="2933222" cy="2669188"/>
          </a:xfrm>
          <a:prstGeom prst="rect">
            <a:avLst/>
          </a:prstGeom>
        </p:spPr>
      </p:pic>
      <p:sp>
        <p:nvSpPr>
          <p:cNvPr id="17" name="TextBox 16"/>
          <p:cNvSpPr txBox="1"/>
          <p:nvPr/>
        </p:nvSpPr>
        <p:spPr bwMode="auto">
          <a:xfrm>
            <a:off x="8293225" y="4544657"/>
            <a:ext cx="2933222" cy="830997"/>
          </a:xfrm>
          <a:prstGeom prst="rect">
            <a:avLst/>
          </a:prstGeom>
          <a:noFill/>
        </p:spPr>
        <p:txBody>
          <a:bodyPr wrap="square">
            <a:spAutoFit/>
          </a:bodyPr>
          <a:lstStyle/>
          <a:p>
            <a:pPr algn="ctr">
              <a:defRPr/>
            </a:pPr>
            <a:r>
              <a:rPr lang="en-GB" sz="1600">
                <a:cs typeface="Calibri"/>
              </a:rPr>
              <a:t>Centre of mass calculation by searching equilibrium when lifting with straps along two axis</a:t>
            </a:r>
            <a:endParaRPr lang="pt-PT" sz="1600"/>
          </a:p>
        </p:txBody>
      </p:sp>
      <p:sp>
        <p:nvSpPr>
          <p:cNvPr id="18" name="TextBox 17"/>
          <p:cNvSpPr txBox="1"/>
          <p:nvPr/>
        </p:nvSpPr>
        <p:spPr bwMode="auto">
          <a:xfrm>
            <a:off x="551384" y="4584498"/>
            <a:ext cx="2933222" cy="584775"/>
          </a:xfrm>
          <a:prstGeom prst="rect">
            <a:avLst/>
          </a:prstGeom>
          <a:noFill/>
        </p:spPr>
        <p:txBody>
          <a:bodyPr wrap="square">
            <a:spAutoFit/>
          </a:bodyPr>
          <a:lstStyle/>
          <a:p>
            <a:pPr algn="ctr">
              <a:defRPr/>
            </a:pPr>
            <a:r>
              <a:rPr lang="en-GB" sz="1600">
                <a:cs typeface="Calibri"/>
              </a:rPr>
              <a:t>Cutting 10 m long WTB sections into the desired length</a:t>
            </a:r>
            <a:endParaRPr lang="pt-PT" sz="1600"/>
          </a:p>
        </p:txBody>
      </p:sp>
      <p:sp>
        <p:nvSpPr>
          <p:cNvPr id="19" name="TextBox 18"/>
          <p:cNvSpPr txBox="1"/>
          <p:nvPr/>
        </p:nvSpPr>
        <p:spPr bwMode="auto">
          <a:xfrm>
            <a:off x="4576463" y="4567062"/>
            <a:ext cx="3133900" cy="584775"/>
          </a:xfrm>
          <a:prstGeom prst="rect">
            <a:avLst/>
          </a:prstGeom>
          <a:noFill/>
        </p:spPr>
        <p:txBody>
          <a:bodyPr wrap="square">
            <a:spAutoFit/>
          </a:bodyPr>
          <a:lstStyle/>
          <a:p>
            <a:pPr>
              <a:defRPr/>
            </a:pPr>
            <a:r>
              <a:rPr lang="en-GB" sz="1600">
                <a:cs typeface="Calibri"/>
              </a:rPr>
              <a:t>GFRP Beams cut from the spar cap to replace aluminium profiles</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610534852" name="Title 2"/>
          <p:cNvSpPr>
            <a:spLocks noGrp="1"/>
          </p:cNvSpPr>
          <p:nvPr>
            <p:ph type="title"/>
          </p:nvPr>
        </p:nvSpPr>
        <p:spPr bwMode="auto"/>
        <p:txBody>
          <a:bodyPr/>
          <a:lstStyle/>
          <a:p>
            <a:pPr>
              <a:defRPr/>
            </a:pPr>
            <a:r>
              <a:rPr lang="en-GB"/>
              <a:t>EoL</a:t>
            </a:r>
            <a:r>
              <a:rPr lang="en-GB"/>
              <a:t> WTB – Redesign for repurpose</a:t>
            </a:r>
            <a:endParaRPr lang="en-US"/>
          </a:p>
        </p:txBody>
      </p:sp>
      <p:sp>
        <p:nvSpPr>
          <p:cNvPr id="353154697" name="Slide Number Placeholder 1"/>
          <p:cNvSpPr>
            <a:spLocks noGrp="1"/>
          </p:cNvSpPr>
          <p:nvPr>
            <p:ph type="sldNum" sz="quarter" idx="4294967295"/>
          </p:nvPr>
        </p:nvSpPr>
        <p:spPr bwMode="auto">
          <a:xfrm>
            <a:off x="9141031" y="6309320"/>
            <a:ext cx="2743200" cy="365125"/>
          </a:xfrm>
        </p:spPr>
        <p:txBody>
          <a:bodyPr/>
          <a:lstStyle/>
          <a:p>
            <a:pPr>
              <a:defRPr/>
            </a:pPr>
            <a:fld id="{88485F5F-F2AF-7313-A129-0E3C8BC89E70}" type="slidenum">
              <a:rPr lang="en-GB"/>
              <a:t/>
            </a:fld>
            <a:endParaRPr lang="en-GB"/>
          </a:p>
        </p:txBody>
      </p:sp>
      <p:sp>
        <p:nvSpPr>
          <p:cNvPr id="1656117410" name=" 958338147"/>
          <p:cNvSpPr/>
          <p:nvPr/>
        </p:nvSpPr>
        <p:spPr bwMode="auto">
          <a:xfrm>
            <a:off x="13216527" y="4487009"/>
            <a:ext cx="254916" cy="365793"/>
          </a:xfrm>
        </p:spPr>
        <p:txBody>
          <a:bodyPr rot="0" spcFirstLastPara="0" vertOverflow="overflow" horzOverflow="clip" vert="horz" wrap="square" lIns="91440" tIns="45720" rIns="91440" bIns="45720" numCol="1" spcCol="0" rtlCol="0" fromWordArt="0" anchor="t" anchorCtr="0" forceAA="0" compatLnSpc="1">
            <a:prstTxWarp prst="textNoShape"/>
            <a:spAutoFit/>
          </a:bodyPr>
          <a:lstStyle/>
          <a:p>
            <a:pPr>
              <a:defRPr/>
            </a:pPr>
            <a:endParaRPr/>
          </a:p>
        </p:txBody>
      </p:sp>
      <p:sp>
        <p:nvSpPr>
          <p:cNvPr id="23" name="TextBox 22"/>
          <p:cNvSpPr txBox="1"/>
          <p:nvPr/>
        </p:nvSpPr>
        <p:spPr bwMode="auto">
          <a:xfrm>
            <a:off x="435699" y="1016149"/>
            <a:ext cx="1141542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spAutoFit/>
          </a:bodyPr>
          <a:lstStyle/>
          <a:p>
            <a:pPr>
              <a:spcBef>
                <a:spcPts val="600"/>
              </a:spcBef>
              <a:spcAft>
                <a:spcPts val="600"/>
              </a:spcAft>
              <a:defRPr/>
            </a:pPr>
            <a:r>
              <a:rPr lang="en-US" sz="2400" b="1">
                <a:latin typeface="Calibri"/>
                <a:ea typeface="Calibri"/>
                <a:cs typeface="Calibri"/>
              </a:rPr>
              <a:t>Structural demo case: Floating PV structure</a:t>
            </a:r>
            <a:endParaRPr/>
          </a:p>
        </p:txBody>
      </p:sp>
      <p:pic>
        <p:nvPicPr>
          <p:cNvPr id="10" name="Picture 9"/>
          <p:cNvPicPr>
            <a:picLocks noChangeAspect="1"/>
          </p:cNvPicPr>
          <p:nvPr/>
        </p:nvPicPr>
        <p:blipFill>
          <a:blip r:embed="rId2"/>
          <a:stretch/>
        </p:blipFill>
        <p:spPr bwMode="auto">
          <a:xfrm>
            <a:off x="9200740" y="6271783"/>
            <a:ext cx="977951" cy="309134"/>
          </a:xfrm>
          <a:prstGeom prst="rect">
            <a:avLst/>
          </a:prstGeom>
        </p:spPr>
      </p:pic>
      <p:pic>
        <p:nvPicPr>
          <p:cNvPr id="11" name="Picture 10"/>
          <p:cNvPicPr>
            <a:picLocks noChangeAspect="1"/>
          </p:cNvPicPr>
          <p:nvPr/>
        </p:nvPicPr>
        <p:blipFill>
          <a:blip r:embed="rId3"/>
          <a:stretch/>
        </p:blipFill>
        <p:spPr bwMode="auto">
          <a:xfrm>
            <a:off x="10219938" y="6194563"/>
            <a:ext cx="977950" cy="463574"/>
          </a:xfrm>
          <a:prstGeom prst="rect">
            <a:avLst/>
          </a:prstGeom>
        </p:spPr>
      </p:pic>
      <p:pic>
        <p:nvPicPr>
          <p:cNvPr id="12" name="Picture 11" descr="A solar panel and mouse pad&#10;&#10;Description automatically generated"/>
          <p:cNvPicPr>
            <a:picLocks noChangeAspect="1"/>
          </p:cNvPicPr>
          <p:nvPr/>
        </p:nvPicPr>
        <p:blipFill>
          <a:blip r:embed="rId4"/>
          <a:stretch/>
        </p:blipFill>
        <p:spPr bwMode="auto">
          <a:xfrm>
            <a:off x="3863752" y="2204864"/>
            <a:ext cx="3621910" cy="3089739"/>
          </a:xfrm>
          <a:prstGeom prst="rect">
            <a:avLst/>
          </a:prstGeom>
        </p:spPr>
      </p:pic>
      <p:pic>
        <p:nvPicPr>
          <p:cNvPr id="6" name="Picture 5"/>
          <p:cNvPicPr>
            <a:picLocks noChangeAspect="1"/>
          </p:cNvPicPr>
          <p:nvPr/>
        </p:nvPicPr>
        <p:blipFill>
          <a:blip r:embed="rId5"/>
          <a:stretch/>
        </p:blipFill>
        <p:spPr bwMode="auto">
          <a:xfrm>
            <a:off x="3215680" y="1563396"/>
            <a:ext cx="5153638" cy="4509433"/>
          </a:xfrm>
          <a:prstGeom prst="rect">
            <a:avLst/>
          </a:prstGeom>
        </p:spPr>
      </p:pic>
      <p:sp>
        <p:nvSpPr>
          <p:cNvPr id="7" name="TextBox 6"/>
          <p:cNvSpPr txBox="1"/>
          <p:nvPr/>
        </p:nvSpPr>
        <p:spPr bwMode="auto">
          <a:xfrm>
            <a:off x="1919536" y="5751040"/>
            <a:ext cx="9218360" cy="369332"/>
          </a:xfrm>
          <a:prstGeom prst="rect">
            <a:avLst/>
          </a:prstGeom>
          <a:noFill/>
        </p:spPr>
        <p:txBody>
          <a:bodyPr wrap="square" rtlCol="0">
            <a:spAutoFit/>
          </a:bodyPr>
          <a:lstStyle/>
          <a:p>
            <a:pPr>
              <a:defRPr/>
            </a:pPr>
            <a:r>
              <a:rPr lang="pt-PT"/>
              <a:t>For more </a:t>
            </a:r>
            <a:r>
              <a:rPr lang="pt-PT"/>
              <a:t>information</a:t>
            </a:r>
            <a:r>
              <a:rPr lang="pt-PT"/>
              <a:t> </a:t>
            </a:r>
            <a:r>
              <a:rPr lang="pt-PT"/>
              <a:t>and</a:t>
            </a:r>
            <a:r>
              <a:rPr lang="pt-PT"/>
              <a:t> </a:t>
            </a:r>
            <a:r>
              <a:rPr lang="pt-PT"/>
              <a:t>updates</a:t>
            </a:r>
            <a:r>
              <a:rPr lang="pt-PT"/>
              <a:t>, </a:t>
            </a:r>
            <a:r>
              <a:rPr lang="pt-PT"/>
              <a:t>follow</a:t>
            </a:r>
            <a:r>
              <a:rPr lang="pt-PT"/>
              <a:t> </a:t>
            </a:r>
            <a:r>
              <a:rPr lang="pt-PT"/>
              <a:t>the</a:t>
            </a:r>
            <a:r>
              <a:rPr lang="pt-PT"/>
              <a:t> </a:t>
            </a:r>
            <a:r>
              <a:rPr lang="pt-PT"/>
              <a:t>Eurecomp</a:t>
            </a:r>
            <a:r>
              <a:rPr lang="pt-PT"/>
              <a:t> </a:t>
            </a:r>
            <a:r>
              <a:rPr lang="pt-PT"/>
              <a:t>project</a:t>
            </a:r>
            <a:r>
              <a:rPr lang="pt-PT"/>
              <a:t> website </a:t>
            </a:r>
            <a:r>
              <a:rPr lang="pt-PT"/>
              <a:t>or</a:t>
            </a:r>
            <a:r>
              <a:rPr lang="pt-PT"/>
              <a:t> social media!</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5" name="Text Placeholder 4"/>
          <p:cNvSpPr>
            <a:spLocks noGrp="1"/>
          </p:cNvSpPr>
          <p:nvPr>
            <p:ph type="body" sz="quarter" idx="12"/>
          </p:nvPr>
        </p:nvSpPr>
        <p:spPr bwMode="auto">
          <a:xfrm>
            <a:off x="6843384" y="4149079"/>
            <a:ext cx="3456384" cy="1512168"/>
          </a:xfrm>
        </p:spPr>
        <p:txBody>
          <a:bodyPr/>
          <a:lstStyle/>
          <a:p>
            <a:pPr>
              <a:defRPr/>
            </a:pPr>
            <a:r>
              <a:rPr lang="en-US"/>
              <a:t>Francisco Lahuerta – ITA</a:t>
            </a:r>
            <a:endParaRPr/>
          </a:p>
          <a:p>
            <a:pPr>
              <a:defRPr/>
            </a:pPr>
            <a:r>
              <a:rPr lang="es-ES" b="0"/>
              <a:t>flahuerta@itainnova.es</a:t>
            </a:r>
            <a:endParaRPr lang="en-US" b="0"/>
          </a:p>
          <a:p>
            <a:pPr>
              <a:defRPr/>
            </a:pPr>
            <a:r>
              <a:rPr lang="en-US"/>
              <a:t>Andreia Araújo – INEGI</a:t>
            </a:r>
            <a:endParaRPr/>
          </a:p>
          <a:p>
            <a:pPr>
              <a:defRPr/>
            </a:pPr>
            <a:r>
              <a:rPr b="0"/>
              <a:t>aaraujo@inegi.up.pt</a:t>
            </a:r>
            <a:endParaRPr/>
          </a:p>
        </p:txBody>
      </p:sp>
      <p:sp>
        <p:nvSpPr>
          <p:cNvPr id="4" name="Slide Number Placeholder 3"/>
          <p:cNvSpPr>
            <a:spLocks noGrp="1"/>
          </p:cNvSpPr>
          <p:nvPr>
            <p:ph type="sldNum" sz="quarter" idx="13"/>
          </p:nvPr>
        </p:nvSpPr>
        <p:spPr bwMode="auto"/>
        <p:txBody>
          <a:bodyPr/>
          <a:lstStyle/>
          <a:p>
            <a:pPr>
              <a:defRPr/>
            </a:pPr>
            <a:fld id="{BBC95AA2-3B59-4831-8BC6-006282D7F8BD}" type="slidenum">
              <a:rPr lang="en-GB"/>
              <a:t/>
            </a:fld>
            <a:endParaRPr lang="en-GB"/>
          </a:p>
        </p:txBody>
      </p:sp>
      <p:pic>
        <p:nvPicPr>
          <p:cNvPr id="6" name="Picture 5"/>
          <p:cNvPicPr>
            <a:picLocks noChangeAspect="1"/>
          </p:cNvPicPr>
          <p:nvPr/>
        </p:nvPicPr>
        <p:blipFill>
          <a:blip r:embed="rId2"/>
          <a:stretch/>
        </p:blipFill>
        <p:spPr bwMode="auto">
          <a:xfrm>
            <a:off x="6456040" y="1891276"/>
            <a:ext cx="4231072" cy="211553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610534852" name="Title 2"/>
          <p:cNvSpPr>
            <a:spLocks noGrp="1"/>
          </p:cNvSpPr>
          <p:nvPr>
            <p:ph type="title"/>
          </p:nvPr>
        </p:nvSpPr>
        <p:spPr bwMode="auto"/>
        <p:txBody>
          <a:bodyPr/>
          <a:lstStyle/>
          <a:p>
            <a:pPr>
              <a:defRPr/>
            </a:pPr>
            <a:r>
              <a:rPr lang="en-GB"/>
              <a:t>EoL</a:t>
            </a:r>
            <a:r>
              <a:rPr lang="en-GB"/>
              <a:t> WTB – Alternatives pathways</a:t>
            </a:r>
            <a:endParaRPr lang="en-US"/>
          </a:p>
        </p:txBody>
      </p:sp>
      <p:sp>
        <p:nvSpPr>
          <p:cNvPr id="353154697" name="Slide Number Placeholder 1"/>
          <p:cNvSpPr>
            <a:spLocks noGrp="1"/>
          </p:cNvSpPr>
          <p:nvPr>
            <p:ph type="sldNum" sz="quarter" idx="4294967295"/>
          </p:nvPr>
        </p:nvSpPr>
        <p:spPr bwMode="auto">
          <a:xfrm>
            <a:off x="9129622" y="6311685"/>
            <a:ext cx="2743200" cy="365125"/>
          </a:xfrm>
        </p:spPr>
        <p:txBody>
          <a:bodyPr/>
          <a:lstStyle/>
          <a:p>
            <a:pPr>
              <a:defRPr/>
            </a:pPr>
            <a:fld id="{88485F5F-F2AF-7313-A129-0E3C8BC89E70}" type="slidenum">
              <a:rPr lang="en-GB"/>
              <a:t/>
            </a:fld>
            <a:endParaRPr lang="en-GB"/>
          </a:p>
        </p:txBody>
      </p:sp>
      <p:sp>
        <p:nvSpPr>
          <p:cNvPr id="1656117410" name=" 958338147"/>
          <p:cNvSpPr/>
          <p:nvPr/>
        </p:nvSpPr>
        <p:spPr bwMode="auto">
          <a:xfrm>
            <a:off x="13216527" y="4487009"/>
            <a:ext cx="254916" cy="365793"/>
          </a:xfrm>
        </p:spPr>
        <p:txBody>
          <a:bodyPr rot="0" spcFirstLastPara="0" vertOverflow="overflow" horzOverflow="clip" vert="horz" wrap="square" lIns="91440" tIns="45720" rIns="91440" bIns="45720" numCol="1" spcCol="0" rtlCol="0" fromWordArt="0" anchor="t" anchorCtr="0" forceAA="0" compatLnSpc="1">
            <a:prstTxWarp prst="textNoShape"/>
            <a:spAutoFit/>
          </a:bodyPr>
          <a:lstStyle/>
          <a:p>
            <a:pPr>
              <a:defRPr/>
            </a:pPr>
            <a:endParaRPr/>
          </a:p>
        </p:txBody>
      </p:sp>
      <p:sp>
        <p:nvSpPr>
          <p:cNvPr id="5" name="TextBox 4"/>
          <p:cNvSpPr txBox="1"/>
          <p:nvPr/>
        </p:nvSpPr>
        <p:spPr bwMode="auto">
          <a:xfrm>
            <a:off x="279612" y="1345017"/>
            <a:ext cx="709117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spAutoFit/>
          </a:bodyPr>
          <a:lstStyle/>
          <a:p>
            <a:pPr>
              <a:spcBef>
                <a:spcPts val="600"/>
              </a:spcBef>
              <a:spcAft>
                <a:spcPts val="600"/>
              </a:spcAft>
              <a:defRPr/>
            </a:pPr>
            <a:r>
              <a:rPr lang="en-GB" sz="2400" b="1">
                <a:latin typeface="Calibri"/>
                <a:ea typeface="Calibri"/>
                <a:cs typeface="Calibri"/>
              </a:rPr>
              <a:t>What to do when  Life Extension is possible?</a:t>
            </a:r>
            <a:endParaRPr/>
          </a:p>
        </p:txBody>
      </p:sp>
      <p:grpSp>
        <p:nvGrpSpPr>
          <p:cNvPr id="17" name="Group 16"/>
          <p:cNvGrpSpPr/>
          <p:nvPr/>
        </p:nvGrpSpPr>
        <p:grpSpPr bwMode="auto">
          <a:xfrm>
            <a:off x="7058365" y="1155406"/>
            <a:ext cx="3562558" cy="783922"/>
            <a:chOff x="-308905" y="-888226"/>
            <a:chExt cx="4724418" cy="952607"/>
          </a:xfrm>
        </p:grpSpPr>
        <p:pic>
          <p:nvPicPr>
            <p:cNvPr id="18" name="Picture 17"/>
            <p:cNvPicPr>
              <a:picLocks noChangeAspect="1"/>
            </p:cNvPicPr>
            <p:nvPr/>
          </p:nvPicPr>
          <p:blipFill>
            <a:blip r:embed="rId2"/>
            <a:stretch/>
          </p:blipFill>
          <p:spPr bwMode="auto">
            <a:xfrm>
              <a:off x="2973823" y="-888226"/>
              <a:ext cx="1441690" cy="943278"/>
            </a:xfrm>
            <a:prstGeom prst="rect">
              <a:avLst/>
            </a:prstGeom>
          </p:spPr>
        </p:pic>
        <p:pic>
          <p:nvPicPr>
            <p:cNvPr id="19" name="Picture 18"/>
            <p:cNvPicPr>
              <a:picLocks noChangeAspect="1"/>
            </p:cNvPicPr>
            <p:nvPr/>
          </p:nvPicPr>
          <p:blipFill>
            <a:blip r:embed="rId3"/>
            <a:stretch/>
          </p:blipFill>
          <p:spPr bwMode="auto">
            <a:xfrm>
              <a:off x="-308905" y="-888226"/>
              <a:ext cx="1441690" cy="937421"/>
            </a:xfrm>
            <a:prstGeom prst="rect">
              <a:avLst/>
            </a:prstGeom>
          </p:spPr>
        </p:pic>
        <p:pic>
          <p:nvPicPr>
            <p:cNvPr id="22" name="Picture 21"/>
            <p:cNvPicPr>
              <a:picLocks noChangeAspect="1"/>
            </p:cNvPicPr>
            <p:nvPr/>
          </p:nvPicPr>
          <p:blipFill>
            <a:blip r:embed="rId4"/>
            <a:stretch/>
          </p:blipFill>
          <p:spPr bwMode="auto">
            <a:xfrm>
              <a:off x="1220578" y="-883586"/>
              <a:ext cx="1623365" cy="947967"/>
            </a:xfrm>
            <a:prstGeom prst="rect">
              <a:avLst/>
            </a:prstGeom>
          </p:spPr>
        </p:pic>
      </p:grpSp>
      <p:grpSp>
        <p:nvGrpSpPr>
          <p:cNvPr id="34" name="Group 33"/>
          <p:cNvGrpSpPr/>
          <p:nvPr/>
        </p:nvGrpSpPr>
        <p:grpSpPr bwMode="auto">
          <a:xfrm>
            <a:off x="1571077" y="1806683"/>
            <a:ext cx="8944523" cy="4502670"/>
            <a:chOff x="664038" y="791861"/>
            <a:chExt cx="7921236" cy="3840936"/>
          </a:xfrm>
        </p:grpSpPr>
        <p:pic>
          <p:nvPicPr>
            <p:cNvPr id="35" name="Picture 34"/>
            <p:cNvPicPr>
              <a:picLocks noChangeAspect="1"/>
            </p:cNvPicPr>
            <p:nvPr/>
          </p:nvPicPr>
          <p:blipFill>
            <a:blip r:embed="rId5"/>
            <a:stretch/>
          </p:blipFill>
          <p:spPr bwMode="auto">
            <a:xfrm>
              <a:off x="2196467" y="791861"/>
              <a:ext cx="4634519" cy="3840936"/>
            </a:xfrm>
            <a:prstGeom prst="rect">
              <a:avLst/>
            </a:prstGeom>
          </p:spPr>
        </p:pic>
        <p:grpSp>
          <p:nvGrpSpPr>
            <p:cNvPr id="36" name="Group 35"/>
            <p:cNvGrpSpPr/>
            <p:nvPr/>
          </p:nvGrpSpPr>
          <p:grpSpPr bwMode="auto">
            <a:xfrm>
              <a:off x="664038" y="2525016"/>
              <a:ext cx="1693882" cy="1436280"/>
              <a:chOff x="664038" y="2525016"/>
              <a:chExt cx="1693882" cy="1436280"/>
            </a:xfrm>
          </p:grpSpPr>
          <p:sp>
            <p:nvSpPr>
              <p:cNvPr id="43" name="TextBox 42"/>
              <p:cNvSpPr txBox="1"/>
              <p:nvPr/>
            </p:nvSpPr>
            <p:spPr bwMode="auto">
              <a:xfrm>
                <a:off x="664038" y="2525016"/>
                <a:ext cx="1253802" cy="288798"/>
              </a:xfrm>
              <a:prstGeom prst="rect">
                <a:avLst/>
              </a:prstGeom>
              <a:noFill/>
            </p:spPr>
            <p:txBody>
              <a:bodyPr wrap="none" rtlCol="0">
                <a:spAutoFit/>
              </a:bodyPr>
              <a:lstStyle/>
              <a:p>
                <a:pPr>
                  <a:defRPr/>
                </a:pPr>
                <a:r>
                  <a:rPr lang="pt-PT" sz="1600" b="1"/>
                  <a:t>R3 | </a:t>
                </a:r>
                <a:r>
                  <a:rPr lang="pt-PT" sz="1600" b="1"/>
                  <a:t>Refurbish</a:t>
                </a:r>
                <a:endParaRPr lang="pt-PT" sz="1600" b="1"/>
              </a:p>
            </p:txBody>
          </p:sp>
          <p:sp>
            <p:nvSpPr>
              <p:cNvPr id="44" name="TextBox 43"/>
              <p:cNvSpPr txBox="1"/>
              <p:nvPr/>
            </p:nvSpPr>
            <p:spPr bwMode="auto">
              <a:xfrm>
                <a:off x="664038" y="2910337"/>
                <a:ext cx="1693882" cy="288798"/>
              </a:xfrm>
              <a:prstGeom prst="rect">
                <a:avLst/>
              </a:prstGeom>
              <a:noFill/>
            </p:spPr>
            <p:txBody>
              <a:bodyPr wrap="none" rtlCol="0">
                <a:spAutoFit/>
              </a:bodyPr>
              <a:lstStyle/>
              <a:p>
                <a:pPr>
                  <a:defRPr/>
                </a:pPr>
                <a:r>
                  <a:rPr lang="pt-PT" sz="1600" b="1"/>
                  <a:t>R4 | </a:t>
                </a:r>
                <a:r>
                  <a:rPr lang="pt-PT" sz="1600" b="1"/>
                  <a:t>Remanufacture</a:t>
                </a:r>
                <a:endParaRPr lang="pt-PT" sz="1600" b="1"/>
              </a:p>
            </p:txBody>
          </p:sp>
          <p:sp>
            <p:nvSpPr>
              <p:cNvPr id="46" name="TextBox 45"/>
              <p:cNvSpPr txBox="1"/>
              <p:nvPr/>
            </p:nvSpPr>
            <p:spPr bwMode="auto">
              <a:xfrm>
                <a:off x="664038" y="3672498"/>
                <a:ext cx="1232509" cy="288798"/>
              </a:xfrm>
              <a:prstGeom prst="rect">
                <a:avLst/>
              </a:prstGeom>
              <a:noFill/>
            </p:spPr>
            <p:txBody>
              <a:bodyPr wrap="none" rtlCol="0">
                <a:spAutoFit/>
              </a:bodyPr>
              <a:lstStyle/>
              <a:p>
                <a:pPr>
                  <a:defRPr/>
                </a:pPr>
                <a:r>
                  <a:rPr lang="pt-PT" sz="1600" b="1"/>
                  <a:t>R6 | </a:t>
                </a:r>
                <a:r>
                  <a:rPr lang="pt-PT" sz="1600" b="1"/>
                  <a:t>Recycling</a:t>
                </a:r>
                <a:endParaRPr lang="pt-PT" sz="1600" b="1"/>
              </a:p>
            </p:txBody>
          </p:sp>
        </p:grpSp>
        <p:sp>
          <p:nvSpPr>
            <p:cNvPr id="37" name="Striped Right Arrow 37"/>
            <p:cNvSpPr/>
            <p:nvPr/>
          </p:nvSpPr>
          <p:spPr bwMode="auto">
            <a:xfrm rot="20025791">
              <a:off x="6613764" y="2041825"/>
              <a:ext cx="252000" cy="252000"/>
            </a:xfrm>
            <a:prstGeom prst="stripedRightArrow">
              <a:avLst>
                <a:gd name="adj1" fmla="val 50000"/>
                <a:gd name="adj2" fmla="val 50000"/>
              </a:avLst>
            </a:prstGeom>
            <a:solidFill>
              <a:srgbClr val="A4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38" name="TextBox 37"/>
            <p:cNvSpPr txBox="1"/>
            <p:nvPr/>
          </p:nvSpPr>
          <p:spPr bwMode="auto">
            <a:xfrm>
              <a:off x="6848428" y="1916321"/>
              <a:ext cx="1736846" cy="288798"/>
            </a:xfrm>
            <a:prstGeom prst="rect">
              <a:avLst/>
            </a:prstGeom>
            <a:noFill/>
          </p:spPr>
          <p:txBody>
            <a:bodyPr wrap="square" rtlCol="0">
              <a:spAutoFit/>
            </a:bodyPr>
            <a:lstStyle/>
            <a:p>
              <a:pPr>
                <a:defRPr/>
              </a:pPr>
              <a:r>
                <a:rPr lang="pt-PT" sz="1600" b="1"/>
                <a:t>“</a:t>
              </a:r>
              <a:r>
                <a:rPr lang="pt-PT" sz="1600" b="1"/>
                <a:t>Waste</a:t>
              </a:r>
              <a:r>
                <a:rPr lang="pt-PT" sz="1600" b="1"/>
                <a:t>” </a:t>
              </a:r>
              <a:r>
                <a:rPr lang="pt-PT" sz="1600" b="1"/>
                <a:t>reduction</a:t>
              </a:r>
              <a:endParaRPr lang="pt-PT" sz="1600" b="1"/>
            </a:p>
          </p:txBody>
        </p:sp>
        <p:sp>
          <p:nvSpPr>
            <p:cNvPr id="39" name="Striped Right Arrow 37"/>
            <p:cNvSpPr/>
            <p:nvPr/>
          </p:nvSpPr>
          <p:spPr bwMode="auto">
            <a:xfrm rot="1076518">
              <a:off x="6661712" y="3560626"/>
              <a:ext cx="252000" cy="252000"/>
            </a:xfrm>
            <a:prstGeom prst="stripedRightArrow">
              <a:avLst>
                <a:gd name="adj1" fmla="val 50000"/>
                <a:gd name="adj2" fmla="val 50000"/>
              </a:avLst>
            </a:prstGeom>
            <a:solidFill>
              <a:srgbClr val="A4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40" name="TextBox 39"/>
            <p:cNvSpPr txBox="1"/>
            <p:nvPr/>
          </p:nvSpPr>
          <p:spPr bwMode="auto">
            <a:xfrm>
              <a:off x="6801952" y="3560485"/>
              <a:ext cx="1783322" cy="498834"/>
            </a:xfrm>
            <a:prstGeom prst="rect">
              <a:avLst/>
            </a:prstGeom>
            <a:noFill/>
          </p:spPr>
          <p:txBody>
            <a:bodyPr wrap="square" rtlCol="0">
              <a:spAutoFit/>
            </a:bodyPr>
            <a:lstStyle/>
            <a:p>
              <a:pPr algn="ctr">
                <a:defRPr/>
              </a:pPr>
              <a:r>
                <a:rPr lang="pt-PT" sz="1600" b="1"/>
                <a:t>High-added</a:t>
              </a:r>
              <a:r>
                <a:rPr lang="pt-PT" sz="1600" b="1"/>
                <a:t> </a:t>
              </a:r>
              <a:r>
                <a:rPr lang="pt-PT" sz="1600" b="1"/>
                <a:t>value</a:t>
              </a:r>
              <a:r>
                <a:rPr lang="pt-PT" sz="1600" b="1"/>
                <a:t> </a:t>
              </a:r>
              <a:r>
                <a:rPr lang="pt-PT" sz="1600" b="1"/>
                <a:t>products</a:t>
              </a:r>
              <a:endParaRPr lang="pt-PT" sz="1600" b="1"/>
            </a:p>
          </p:txBody>
        </p:sp>
      </p:grpSp>
      <p:sp>
        <p:nvSpPr>
          <p:cNvPr id="3" name="TextBox 2"/>
          <p:cNvSpPr txBox="1"/>
          <p:nvPr/>
        </p:nvSpPr>
        <p:spPr bwMode="auto">
          <a:xfrm>
            <a:off x="1575586" y="2800578"/>
            <a:ext cx="1107996" cy="338554"/>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pPr>
              <a:defRPr/>
            </a:pPr>
            <a:r>
              <a:rPr lang="pt-PT" sz="1600" b="1"/>
              <a:t>R1 | Reuse</a:t>
            </a:r>
            <a:endParaRPr/>
          </a:p>
        </p:txBody>
      </p:sp>
      <p:sp>
        <p:nvSpPr>
          <p:cNvPr id="4" name="TextBox 3"/>
          <p:cNvSpPr txBox="1"/>
          <p:nvPr/>
        </p:nvSpPr>
        <p:spPr bwMode="auto">
          <a:xfrm>
            <a:off x="1580925" y="3352992"/>
            <a:ext cx="1148071" cy="338554"/>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pPr>
              <a:defRPr/>
            </a:pPr>
            <a:r>
              <a:rPr lang="pt-PT" sz="1600" b="1"/>
              <a:t>R2 | Repair</a:t>
            </a:r>
            <a:endParaRPr/>
          </a:p>
        </p:txBody>
      </p:sp>
      <p:sp>
        <p:nvSpPr>
          <p:cNvPr id="6" name="TextBox 5"/>
          <p:cNvSpPr txBox="1"/>
          <p:nvPr/>
        </p:nvSpPr>
        <p:spPr bwMode="auto">
          <a:xfrm>
            <a:off x="1561165" y="4731904"/>
            <a:ext cx="1513556" cy="338554"/>
          </a:xfrm>
          <a:prstGeom prst="rect">
            <a:avLst/>
          </a:prstGeom>
          <a:noFill/>
        </p:spPr>
        <p:txBody>
          <a:bodyPr wrap="none" rtlCol="0">
            <a:spAutoFit/>
          </a:bodyPr>
          <a:lstStyle/>
          <a:p>
            <a:pPr>
              <a:defRPr/>
            </a:pPr>
            <a:r>
              <a:rPr lang="pt-PT" sz="1600" b="1"/>
              <a:t>R5 | Repurpose</a:t>
            </a:r>
            <a:endParaRPr/>
          </a:p>
        </p:txBody>
      </p:sp>
      <p:sp>
        <p:nvSpPr>
          <p:cNvPr id="7" name="Left Brace 6"/>
          <p:cNvSpPr/>
          <p:nvPr/>
        </p:nvSpPr>
        <p:spPr bwMode="auto">
          <a:xfrm>
            <a:off x="1199456" y="2800578"/>
            <a:ext cx="286218" cy="890968"/>
          </a:xfrm>
          <a:prstGeom prst="leftBrace">
            <a:avLst>
              <a:gd name="adj1" fmla="val 8333"/>
              <a:gd name="adj2" fmla="val 50000"/>
            </a:avLst>
          </a:prstGeom>
        </p:spPr>
        <p:style>
          <a:lnRef idx="3">
            <a:schemeClr val="accent6"/>
          </a:lnRef>
          <a:fillRef idx="0">
            <a:schemeClr val="accent6"/>
          </a:fillRef>
          <a:effectRef idx="2">
            <a:schemeClr val="accent6"/>
          </a:effectRef>
          <a:fontRef idx="minor">
            <a:schemeClr val="tx1"/>
          </a:fontRef>
        </p:style>
        <p:txBody>
          <a:bodyPr rtlCol="0" anchor="ctr"/>
          <a:lstStyle/>
          <a:p>
            <a:pPr algn="ctr">
              <a:defRPr/>
            </a:pPr>
            <a:endParaRPr lang="es-ES"/>
          </a:p>
        </p:txBody>
      </p:sp>
      <p:sp>
        <p:nvSpPr>
          <p:cNvPr id="8" name="TextBox 7"/>
          <p:cNvSpPr txBox="1"/>
          <p:nvPr/>
        </p:nvSpPr>
        <p:spPr bwMode="auto">
          <a:xfrm>
            <a:off x="239967" y="2964504"/>
            <a:ext cx="1033716" cy="584775"/>
          </a:xfrm>
          <a:prstGeom prst="rect">
            <a:avLst/>
          </a:prstGeom>
          <a:noFill/>
        </p:spPr>
        <p:txBody>
          <a:bodyPr wrap="square" rtlCol="0">
            <a:spAutoFit/>
          </a:bodyPr>
          <a:lstStyle/>
          <a:p>
            <a:pPr algn="r">
              <a:defRPr/>
            </a:pPr>
            <a:r>
              <a:rPr lang="pt-PT" sz="1600" b="1"/>
              <a:t>Life</a:t>
            </a:r>
            <a:endParaRPr/>
          </a:p>
          <a:p>
            <a:pPr algn="r">
              <a:defRPr/>
            </a:pPr>
            <a:r>
              <a:rPr lang="pt-PT" sz="1600" b="1"/>
              <a:t>Extension</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610534852" name="Title 2"/>
          <p:cNvSpPr>
            <a:spLocks noGrp="1"/>
          </p:cNvSpPr>
          <p:nvPr>
            <p:ph type="title"/>
          </p:nvPr>
        </p:nvSpPr>
        <p:spPr bwMode="auto"/>
        <p:txBody>
          <a:bodyPr/>
          <a:lstStyle/>
          <a:p>
            <a:pPr>
              <a:defRPr/>
            </a:pPr>
            <a:r>
              <a:rPr lang="en-GB" sz="2800" b="0" i="0" u="none" strike="noStrike" cap="none" spc="0">
                <a:solidFill>
                  <a:schemeClr val="tx1"/>
                </a:solidFill>
                <a:latin typeface="Arial"/>
                <a:ea typeface="Arial"/>
                <a:cs typeface="Arial"/>
              </a:rPr>
              <a:t>Lifetime extension and End-of-Life normative for WTB</a:t>
            </a:r>
            <a:br>
              <a:rPr lang="en-GB" sz="2800">
                <a:ea typeface="Verdana"/>
              </a:rPr>
            </a:br>
            <a:endParaRPr lang="en-US"/>
          </a:p>
        </p:txBody>
      </p:sp>
      <p:sp>
        <p:nvSpPr>
          <p:cNvPr id="353154697" name="Slide Number Placeholder 1"/>
          <p:cNvSpPr>
            <a:spLocks noGrp="1"/>
          </p:cNvSpPr>
          <p:nvPr>
            <p:ph type="sldNum" sz="quarter" idx="4294967295"/>
          </p:nvPr>
        </p:nvSpPr>
        <p:spPr bwMode="auto">
          <a:xfrm>
            <a:off x="9129622" y="6311685"/>
            <a:ext cx="2743200" cy="365125"/>
          </a:xfrm>
        </p:spPr>
        <p:txBody>
          <a:bodyPr/>
          <a:lstStyle/>
          <a:p>
            <a:pPr>
              <a:defRPr/>
            </a:pPr>
            <a:fld id="{88485F5F-F2AF-7313-A129-0E3C8BC89E70}" type="slidenum">
              <a:rPr lang="en-GB"/>
              <a:t/>
            </a:fld>
            <a:endParaRPr lang="en-GB"/>
          </a:p>
        </p:txBody>
      </p:sp>
      <p:sp>
        <p:nvSpPr>
          <p:cNvPr id="2045589100" name="Text Placeholder 3"/>
          <p:cNvSpPr txBox="1"/>
          <p:nvPr/>
        </p:nvSpPr>
        <p:spPr bwMode="auto">
          <a:xfrm>
            <a:off x="335360" y="2996952"/>
            <a:ext cx="11537462" cy="3314733"/>
          </a:xfrm>
          <a:prstGeom prst="rect">
            <a:avLst/>
          </a:prstGeom>
        </p:spPr>
        <p:txBody>
          <a:bodyPr numCol="1"/>
          <a:lstStyle>
            <a:lvl1pPr marL="0" indent="0" algn="l" defTabSz="914400">
              <a:lnSpc>
                <a:spcPct val="90000"/>
              </a:lnSpc>
              <a:spcBef>
                <a:spcPts val="998"/>
              </a:spcBef>
              <a:buFont typeface="Arial"/>
              <a:buNone/>
              <a:defRPr sz="1800">
                <a:solidFill>
                  <a:schemeClr val="tx1"/>
                </a:solidFill>
                <a:latin typeface="Arial"/>
                <a:ea typeface="+mn-ea"/>
                <a:cs typeface="Arial"/>
              </a:defRPr>
            </a:lvl1pPr>
            <a:lvl2pPr marL="685800" indent="-228600" algn="l" defTabSz="914400">
              <a:lnSpc>
                <a:spcPct val="90000"/>
              </a:lnSpc>
              <a:spcBef>
                <a:spcPts val="498"/>
              </a:spcBef>
              <a:buFont typeface="Arial"/>
              <a:buChar char="•"/>
              <a:defRPr sz="2400">
                <a:solidFill>
                  <a:schemeClr val="tx1"/>
                </a:solidFill>
                <a:latin typeface="+mn-lt"/>
                <a:ea typeface="+mn-ea"/>
                <a:cs typeface="+mn-cs"/>
              </a:defRPr>
            </a:lvl2pPr>
            <a:lvl3pPr marL="1143000" indent="-228600" algn="l" defTabSz="914400">
              <a:lnSpc>
                <a:spcPct val="90000"/>
              </a:lnSpc>
              <a:spcBef>
                <a:spcPts val="498"/>
              </a:spcBef>
              <a:buFont typeface="Arial"/>
              <a:buChar char="•"/>
              <a:defRPr sz="2000">
                <a:solidFill>
                  <a:schemeClr val="tx1"/>
                </a:solidFill>
                <a:latin typeface="+mn-lt"/>
                <a:ea typeface="+mn-ea"/>
                <a:cs typeface="+mn-cs"/>
              </a:defRPr>
            </a:lvl3pPr>
            <a:lvl4pPr marL="1600200" indent="-228600" algn="l" defTabSz="914400">
              <a:lnSpc>
                <a:spcPct val="90000"/>
              </a:lnSpc>
              <a:spcBef>
                <a:spcPts val="498"/>
              </a:spcBef>
              <a:buFont typeface="Arial"/>
              <a:buChar char="•"/>
              <a:defRPr sz="1800">
                <a:solidFill>
                  <a:schemeClr val="tx1"/>
                </a:solidFill>
                <a:latin typeface="+mn-lt"/>
                <a:ea typeface="+mn-ea"/>
                <a:cs typeface="+mn-cs"/>
              </a:defRPr>
            </a:lvl4pPr>
            <a:lvl5pPr marL="2057400" indent="-228600" algn="l" defTabSz="914400">
              <a:lnSpc>
                <a:spcPct val="90000"/>
              </a:lnSpc>
              <a:spcBef>
                <a:spcPts val="498"/>
              </a:spcBef>
              <a:buFont typeface="Arial"/>
              <a:buChar char="•"/>
              <a:defRPr sz="1800">
                <a:solidFill>
                  <a:schemeClr val="tx1"/>
                </a:solidFill>
                <a:latin typeface="+mn-lt"/>
                <a:ea typeface="+mn-ea"/>
                <a:cs typeface="+mn-cs"/>
              </a:defRPr>
            </a:lvl5pPr>
            <a:lvl6pPr marL="2514598" indent="-228600" algn="l" defTabSz="914400">
              <a:lnSpc>
                <a:spcPct val="90000"/>
              </a:lnSpc>
              <a:spcBef>
                <a:spcPts val="498"/>
              </a:spcBef>
              <a:buFont typeface="Arial"/>
              <a:buChar char="•"/>
              <a:defRPr sz="1800">
                <a:solidFill>
                  <a:schemeClr val="tx1"/>
                </a:solidFill>
                <a:latin typeface="+mn-lt"/>
                <a:ea typeface="+mn-ea"/>
                <a:cs typeface="+mn-cs"/>
              </a:defRPr>
            </a:lvl6pPr>
            <a:lvl7pPr marL="2971800" indent="-228600" algn="l" defTabSz="914400">
              <a:lnSpc>
                <a:spcPct val="90000"/>
              </a:lnSpc>
              <a:spcBef>
                <a:spcPts val="498"/>
              </a:spcBef>
              <a:buFont typeface="Arial"/>
              <a:buChar char="•"/>
              <a:defRPr sz="1800">
                <a:solidFill>
                  <a:schemeClr val="tx1"/>
                </a:solidFill>
                <a:latin typeface="+mn-lt"/>
                <a:ea typeface="+mn-ea"/>
                <a:cs typeface="+mn-cs"/>
              </a:defRPr>
            </a:lvl7pPr>
            <a:lvl8pPr marL="3429000" indent="-228600" algn="l" defTabSz="914400">
              <a:lnSpc>
                <a:spcPct val="90000"/>
              </a:lnSpc>
              <a:spcBef>
                <a:spcPts val="498"/>
              </a:spcBef>
              <a:buFont typeface="Arial"/>
              <a:buChar char="•"/>
              <a:defRPr sz="1800">
                <a:solidFill>
                  <a:schemeClr val="tx1"/>
                </a:solidFill>
                <a:latin typeface="+mn-lt"/>
                <a:ea typeface="+mn-ea"/>
                <a:cs typeface="+mn-cs"/>
              </a:defRPr>
            </a:lvl8pPr>
            <a:lvl9pPr marL="3886200" indent="-228600" algn="l" defTabSz="914400">
              <a:lnSpc>
                <a:spcPct val="90000"/>
              </a:lnSpc>
              <a:spcBef>
                <a:spcPts val="498"/>
              </a:spcBef>
              <a:buFont typeface="Arial"/>
              <a:buChar char="•"/>
              <a:defRPr sz="1800">
                <a:solidFill>
                  <a:schemeClr val="tx1"/>
                </a:solidFill>
                <a:latin typeface="+mn-lt"/>
                <a:ea typeface="+mn-ea"/>
                <a:cs typeface="+mn-cs"/>
              </a:defRPr>
            </a:lvl9pPr>
          </a:lstStyle>
          <a:p>
            <a:pPr marL="285750" indent="-285750">
              <a:buFontTx/>
              <a:buChar char="-"/>
              <a:defRPr/>
            </a:pPr>
            <a:r>
              <a:rPr lang="en-US" sz="1800" b="1">
                <a:latin typeface="Calibri"/>
                <a:ea typeface="Cambria"/>
              </a:rPr>
              <a:t>Lifetime extension of wind turbines</a:t>
            </a:r>
            <a:r>
              <a:rPr lang="en-US" sz="1800">
                <a:latin typeface="Calibri"/>
                <a:ea typeface="Cambria"/>
              </a:rPr>
              <a:t> applies to all types of wind turbines and provides principles, technical requirements and guidance for the lifetime extension of both onshore and offshore. This extension is considered technically and economically when a wind turbine reaches its original design lifetime (20-25 years)</a:t>
            </a:r>
            <a:endParaRPr/>
          </a:p>
          <a:p>
            <a:pPr marL="285750" indent="-285750">
              <a:buFontTx/>
              <a:buChar char="-"/>
              <a:defRPr/>
            </a:pPr>
            <a:r>
              <a:rPr lang="en-US">
                <a:latin typeface="Calibri"/>
                <a:ea typeface="Cambria"/>
              </a:rPr>
              <a:t>The sectorial normative which applies to wind turbines and in particular for WTB:</a:t>
            </a:r>
            <a:endParaRPr/>
          </a:p>
          <a:p>
            <a:pPr marL="971550" lvl="1" indent="-285750">
              <a:buFontTx/>
              <a:buChar char="-"/>
              <a:defRPr/>
            </a:pPr>
            <a:r>
              <a:rPr lang="en-US" sz="1800" b="1">
                <a:latin typeface="Calibri"/>
                <a:ea typeface="Cambria"/>
              </a:rPr>
              <a:t>DNVGL-ST-0262:2016 – Lifetime extension of wind turbines</a:t>
            </a:r>
            <a:endParaRPr/>
          </a:p>
          <a:p>
            <a:pPr marL="971550" lvl="1" indent="-285750">
              <a:buFontTx/>
              <a:buChar char="-"/>
              <a:defRPr/>
            </a:pPr>
            <a:r>
              <a:rPr lang="en-US" sz="1800" b="1">
                <a:latin typeface="Calibri"/>
                <a:ea typeface="Cambria"/>
              </a:rPr>
              <a:t>DNVGL-SE-0263:2016 – Certification of lifetime extension of wind turbines</a:t>
            </a:r>
            <a:r>
              <a:rPr lang="en-US" sz="1800">
                <a:latin typeface="Calibri"/>
                <a:ea typeface="Cambria"/>
              </a:rPr>
              <a:t> </a:t>
            </a:r>
            <a:r>
              <a:rPr lang="en-US">
                <a:latin typeface="Calibri"/>
                <a:ea typeface="Cambria"/>
              </a:rPr>
              <a:t> </a:t>
            </a:r>
            <a:endParaRPr/>
          </a:p>
          <a:p>
            <a:pPr marL="971550" lvl="1" indent="-285750">
              <a:buFontTx/>
              <a:buChar char="-"/>
              <a:defRPr/>
            </a:pPr>
            <a:r>
              <a:rPr lang="en-US" sz="1800" b="1">
                <a:latin typeface="Calibri"/>
                <a:ea typeface="Cambria"/>
              </a:rPr>
              <a:t>DIN SPEC 4866:2020</a:t>
            </a:r>
            <a:r>
              <a:rPr lang="en-US" sz="1800">
                <a:latin typeface="Calibri"/>
                <a:ea typeface="Cambria"/>
              </a:rPr>
              <a:t> document that specifies the framework conditions for the sustainable and efficient dismantling, disassembly, recycling and recovery of onshore wind turbines</a:t>
            </a:r>
            <a:endParaRPr/>
          </a:p>
          <a:p>
            <a:pPr marL="971550" lvl="1" indent="-285750">
              <a:buFontTx/>
              <a:buChar char="-"/>
              <a:defRPr/>
            </a:pPr>
            <a:r>
              <a:rPr lang="en-US" sz="1800" b="1">
                <a:latin typeface="Calibri"/>
                <a:ea typeface="Cambria"/>
              </a:rPr>
              <a:t>WindEurope</a:t>
            </a:r>
            <a:r>
              <a:rPr lang="en-US" sz="1800" b="1">
                <a:latin typeface="Calibri"/>
                <a:ea typeface="Cambria"/>
              </a:rPr>
              <a:t> – Decommissioning of Onshore Wind Turbines (2020)</a:t>
            </a:r>
            <a:r>
              <a:rPr lang="en-US" sz="1800">
                <a:latin typeface="Calibri"/>
                <a:ea typeface="Cambria"/>
              </a:rPr>
              <a:t> is an Industry Guidance Document</a:t>
            </a:r>
            <a:endParaRPr/>
          </a:p>
          <a:p>
            <a:pPr marL="971550" lvl="1" indent="-285750">
              <a:buFontTx/>
              <a:buChar char="-"/>
              <a:defRPr/>
            </a:pPr>
            <a:r>
              <a:rPr lang="en-GB" sz="1800" b="1">
                <a:latin typeface="Calibri"/>
                <a:ea typeface="Cambria"/>
              </a:rPr>
              <a:t>DIN IEC/TS 61400-28 (VDE V 0127-28) </a:t>
            </a:r>
            <a:r>
              <a:rPr lang="en-GB" sz="1800">
                <a:latin typeface="Calibri"/>
                <a:ea typeface="Cambria"/>
              </a:rPr>
              <a:t>is a technical specification (TS) related to wind energy generation systems</a:t>
            </a:r>
            <a:endParaRPr lang="en-US" sz="1800">
              <a:latin typeface="Calibri"/>
              <a:ea typeface="Cambria"/>
            </a:endParaRPr>
          </a:p>
          <a:p>
            <a:pPr marL="971550" lvl="1" indent="-285750">
              <a:buFontTx/>
              <a:buChar char="-"/>
              <a:defRPr/>
            </a:pPr>
            <a:endParaRPr lang="en-US">
              <a:latin typeface="Calibri"/>
              <a:ea typeface="Cambria"/>
            </a:endParaRPr>
          </a:p>
          <a:p>
            <a:pPr marL="285750" indent="-285750">
              <a:buFontTx/>
              <a:buChar char="-"/>
              <a:defRPr/>
            </a:pPr>
            <a:endParaRPr/>
          </a:p>
          <a:p>
            <a:pPr marL="285750" indent="-285750">
              <a:buFontTx/>
              <a:buChar char="-"/>
              <a:defRPr/>
            </a:pPr>
            <a:endParaRPr lang="de-DE"/>
          </a:p>
        </p:txBody>
      </p:sp>
      <p:sp>
        <p:nvSpPr>
          <p:cNvPr id="1656117410" name=" 958338147"/>
          <p:cNvSpPr/>
          <p:nvPr/>
        </p:nvSpPr>
        <p:spPr bwMode="auto">
          <a:xfrm>
            <a:off x="13216527" y="4487009"/>
            <a:ext cx="254916" cy="365793"/>
          </a:xfrm>
        </p:spPr>
        <p:txBody>
          <a:bodyPr rot="0" spcFirstLastPara="0" vertOverflow="overflow" horzOverflow="clip" vert="horz" wrap="square" lIns="91440" tIns="45720" rIns="91440" bIns="45720" numCol="1" spcCol="0" rtlCol="0" fromWordArt="0" anchor="t" anchorCtr="0" forceAA="0" compatLnSpc="1">
            <a:prstTxWarp prst="textNoShape"/>
            <a:spAutoFit/>
          </a:bodyPr>
          <a:lstStyle/>
          <a:p>
            <a:pPr>
              <a:defRPr/>
            </a:pPr>
            <a:endParaRPr/>
          </a:p>
        </p:txBody>
      </p:sp>
      <p:pic>
        <p:nvPicPr>
          <p:cNvPr id="1030" name="Picture 6" descr="Green energy vector icon. electricity illustration symbol. power sign ..."/>
          <p:cNvPicPr>
            <a:picLocks noChangeAspect="1" noChangeArrowheads="1"/>
          </p:cNvPicPr>
          <p:nvPr/>
        </p:nvPicPr>
        <p:blipFill>
          <a:blip r:embed="rId2"/>
          <a:srcRect l="19550" t="16401" r="18500" b="17450"/>
          <a:stretch/>
        </p:blipFill>
        <p:spPr bwMode="auto">
          <a:xfrm>
            <a:off x="6384032" y="951516"/>
            <a:ext cx="1728192" cy="1845358"/>
          </a:xfrm>
          <a:prstGeom prst="rect">
            <a:avLst/>
          </a:prstGeom>
          <a:noFill/>
        </p:spPr>
      </p:pic>
      <p:pic>
        <p:nvPicPr>
          <p:cNvPr id="11" name="Picture 10" descr="A cartoon of a windmill&#10;&#10;Description automatically generated"/>
          <p:cNvPicPr>
            <a:picLocks noChangeAspect="1"/>
          </p:cNvPicPr>
          <p:nvPr/>
        </p:nvPicPr>
        <p:blipFill>
          <a:blip r:embed="rId3"/>
          <a:stretch/>
        </p:blipFill>
        <p:spPr bwMode="auto">
          <a:xfrm>
            <a:off x="1605632" y="917254"/>
            <a:ext cx="2022634" cy="2022634"/>
          </a:xfrm>
          <a:prstGeom prst="rect">
            <a:avLst/>
          </a:prstGeom>
        </p:spPr>
      </p:pic>
      <p:sp>
        <p:nvSpPr>
          <p:cNvPr id="14" name="Arrow: Right 13"/>
          <p:cNvSpPr/>
          <p:nvPr/>
        </p:nvSpPr>
        <p:spPr bwMode="auto">
          <a:xfrm>
            <a:off x="3706761" y="2142010"/>
            <a:ext cx="2520280" cy="330327"/>
          </a:xfrm>
          <a:prstGeom prst="rightArrow">
            <a:avLst>
              <a:gd name="adj1" fmla="val 50000"/>
              <a:gd name="adj2" fmla="val 50000"/>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defRPr/>
            </a:pPr>
            <a:endParaRPr lang="en-GB"/>
          </a:p>
        </p:txBody>
      </p:sp>
      <p:sp>
        <p:nvSpPr>
          <p:cNvPr id="15" name="TextBox 14"/>
          <p:cNvSpPr txBox="1"/>
          <p:nvPr/>
        </p:nvSpPr>
        <p:spPr bwMode="auto">
          <a:xfrm>
            <a:off x="802146" y="1007555"/>
            <a:ext cx="1276310" cy="923330"/>
          </a:xfrm>
          <a:prstGeom prst="rect">
            <a:avLst/>
          </a:prstGeom>
          <a:noFill/>
        </p:spPr>
        <p:txBody>
          <a:bodyPr wrap="none" rtlCol="0">
            <a:spAutoFit/>
          </a:bodyPr>
          <a:lstStyle/>
          <a:p>
            <a:pPr algn="ctr">
              <a:defRPr/>
            </a:pPr>
            <a:r>
              <a:rPr lang="en-US"/>
              <a:t>Life span</a:t>
            </a:r>
            <a:endParaRPr/>
          </a:p>
          <a:p>
            <a:pPr algn="ctr">
              <a:defRPr/>
            </a:pPr>
            <a:r>
              <a:rPr lang="en-US"/>
              <a:t>20-25 years</a:t>
            </a:r>
            <a:endParaRPr/>
          </a:p>
          <a:p>
            <a:pPr algn="ctr">
              <a:defRPr/>
            </a:pPr>
            <a:r>
              <a:rPr lang="en-US"/>
              <a:t>WTs</a:t>
            </a:r>
            <a:endParaRPr/>
          </a:p>
        </p:txBody>
      </p:sp>
      <p:sp>
        <p:nvSpPr>
          <p:cNvPr id="16" name="TextBox 15"/>
          <p:cNvSpPr txBox="1"/>
          <p:nvPr/>
        </p:nvSpPr>
        <p:spPr bwMode="auto">
          <a:xfrm>
            <a:off x="7752184" y="1218680"/>
            <a:ext cx="1830950" cy="923330"/>
          </a:xfrm>
          <a:prstGeom prst="rect">
            <a:avLst/>
          </a:prstGeom>
          <a:noFill/>
        </p:spPr>
        <p:txBody>
          <a:bodyPr wrap="none" rtlCol="0">
            <a:spAutoFit/>
          </a:bodyPr>
          <a:lstStyle/>
          <a:p>
            <a:pPr algn="ctr">
              <a:defRPr/>
            </a:pPr>
            <a:r>
              <a:rPr lang="en-US"/>
              <a:t>+5 to +10 years</a:t>
            </a:r>
            <a:endParaRPr/>
          </a:p>
          <a:p>
            <a:pPr algn="ctr">
              <a:defRPr/>
            </a:pPr>
            <a:r>
              <a:rPr lang="en-US"/>
              <a:t> extension before</a:t>
            </a:r>
            <a:endParaRPr/>
          </a:p>
          <a:p>
            <a:pPr algn="ctr">
              <a:defRPr/>
            </a:pPr>
            <a:r>
              <a:rPr lang="en-US"/>
              <a:t>decommission</a:t>
            </a:r>
            <a:endParaRPr/>
          </a:p>
        </p:txBody>
      </p:sp>
      <p:sp>
        <p:nvSpPr>
          <p:cNvPr id="17" name="TextBox 16"/>
          <p:cNvSpPr txBox="1"/>
          <p:nvPr/>
        </p:nvSpPr>
        <p:spPr bwMode="auto">
          <a:xfrm>
            <a:off x="3956848" y="1811315"/>
            <a:ext cx="2020105" cy="923330"/>
          </a:xfrm>
          <a:prstGeom prst="rect">
            <a:avLst/>
          </a:prstGeom>
          <a:noFill/>
        </p:spPr>
        <p:txBody>
          <a:bodyPr wrap="none" rtlCol="0">
            <a:spAutoFit/>
          </a:bodyPr>
          <a:lstStyle/>
          <a:p>
            <a:pPr algn="ctr">
              <a:defRPr/>
            </a:pPr>
            <a:r>
              <a:rPr lang="es-ES"/>
              <a:t>Life</a:t>
            </a:r>
            <a:r>
              <a:rPr lang="es-ES"/>
              <a:t> </a:t>
            </a:r>
            <a:r>
              <a:rPr lang="es-ES"/>
              <a:t>extension</a:t>
            </a:r>
            <a:endParaRPr lang="es-ES"/>
          </a:p>
          <a:p>
            <a:pPr algn="ctr">
              <a:defRPr/>
            </a:pPr>
            <a:endParaRPr lang="es-ES"/>
          </a:p>
          <a:p>
            <a:pPr algn="ctr">
              <a:defRPr/>
            </a:pPr>
            <a:r>
              <a:rPr lang="en-GB"/>
              <a:t>Sectorial normative</a:t>
            </a:r>
            <a:endParaRPr lang="es-ES"/>
          </a:p>
        </p:txBody>
      </p:sp>
      <p:pic>
        <p:nvPicPr>
          <p:cNvPr id="1036" name="Picture 12" descr="Library do list icon, outline style 14502715 Vector Art at Vecteezy"/>
          <p:cNvPicPr>
            <a:picLocks noChangeAspect="1" noChangeArrowheads="1"/>
          </p:cNvPicPr>
          <p:nvPr/>
        </p:nvPicPr>
        <p:blipFill>
          <a:blip r:embed="rId4"/>
          <a:stretch/>
        </p:blipFill>
        <p:spPr bwMode="auto">
          <a:xfrm>
            <a:off x="4451097" y="907657"/>
            <a:ext cx="924050" cy="924050"/>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9" name="Arrow: Bent 18"/>
          <p:cNvSpPr/>
          <p:nvPr/>
        </p:nvSpPr>
        <p:spPr bwMode="auto">
          <a:xfrm rot="16199998" flipV="1">
            <a:off x="8965714" y="4642361"/>
            <a:ext cx="780100" cy="2553479"/>
          </a:xfrm>
          <a:prstGeom prst="bentArrow">
            <a:avLst>
              <a:gd name="adj1" fmla="val 50000"/>
              <a:gd name="adj2" fmla="val 25000"/>
              <a:gd name="adj3" fmla="val 50000"/>
              <a:gd name="adj4" fmla="val 3976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GB">
              <a:solidFill>
                <a:schemeClr val="tx1"/>
              </a:solidFill>
            </a:endParaRPr>
          </a:p>
        </p:txBody>
      </p:sp>
      <p:sp>
        <p:nvSpPr>
          <p:cNvPr id="7" name="Arrow: Pentagon 6"/>
          <p:cNvSpPr/>
          <p:nvPr/>
        </p:nvSpPr>
        <p:spPr bwMode="auto">
          <a:xfrm>
            <a:off x="8654448" y="1155058"/>
            <a:ext cx="3418216" cy="545750"/>
          </a:xfrm>
          <a:prstGeom prst="homePlate">
            <a:avLst>
              <a:gd name="adj" fmla="val 50000"/>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defRPr/>
            </a:pPr>
            <a:r>
              <a:rPr lang="en-US"/>
              <a:t>Implementation</a:t>
            </a:r>
            <a:endParaRPr/>
          </a:p>
        </p:txBody>
      </p:sp>
      <p:sp>
        <p:nvSpPr>
          <p:cNvPr id="3" name="Arrow: Pentagon 2"/>
          <p:cNvSpPr/>
          <p:nvPr/>
        </p:nvSpPr>
        <p:spPr bwMode="auto">
          <a:xfrm>
            <a:off x="2677934" y="1152526"/>
            <a:ext cx="6298386" cy="545750"/>
          </a:xfrm>
          <a:prstGeom prst="homePlate">
            <a:avLst>
              <a:gd name="adj" fmla="val 50000"/>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defRPr/>
            </a:pPr>
            <a:r>
              <a:rPr lang="en-US"/>
              <a:t>Life extension assessment (Risk management)</a:t>
            </a:r>
            <a:endParaRPr/>
          </a:p>
        </p:txBody>
      </p:sp>
      <p:sp>
        <p:nvSpPr>
          <p:cNvPr id="1610534852" name="Title 2"/>
          <p:cNvSpPr>
            <a:spLocks noGrp="1"/>
          </p:cNvSpPr>
          <p:nvPr>
            <p:ph type="title"/>
          </p:nvPr>
        </p:nvSpPr>
        <p:spPr bwMode="auto"/>
        <p:txBody>
          <a:bodyPr/>
          <a:lstStyle/>
          <a:p>
            <a:pPr>
              <a:defRPr/>
            </a:pPr>
            <a:r>
              <a:rPr lang="en-GB" sz="2800" b="0" i="0" u="none" strike="noStrike" cap="none" spc="0">
                <a:solidFill>
                  <a:schemeClr val="tx1"/>
                </a:solidFill>
                <a:latin typeface="Arial"/>
                <a:ea typeface="Arial"/>
                <a:cs typeface="Arial"/>
              </a:rPr>
              <a:t>Brief breakdown of the </a:t>
            </a:r>
            <a:r>
              <a:rPr lang="en-GB" sz="2800" b="0" i="0" u="none" strike="noStrike" cap="none" spc="0">
                <a:solidFill>
                  <a:schemeClr val="tx1"/>
                </a:solidFill>
                <a:latin typeface="Arial"/>
                <a:ea typeface="Arial"/>
                <a:cs typeface="Arial"/>
              </a:rPr>
              <a:t>life-extension process</a:t>
            </a:r>
            <a:endParaRPr lang="en-US"/>
          </a:p>
        </p:txBody>
      </p:sp>
      <p:sp>
        <p:nvSpPr>
          <p:cNvPr id="2045589100" name="Text Placeholder 3"/>
          <p:cNvSpPr txBox="1"/>
          <p:nvPr/>
        </p:nvSpPr>
        <p:spPr bwMode="auto">
          <a:xfrm>
            <a:off x="256832" y="1770450"/>
            <a:ext cx="2238768" cy="3314733"/>
          </a:xfrm>
          <a:prstGeom prst="rect">
            <a:avLst/>
          </a:prstGeom>
        </p:spPr>
        <p:txBody>
          <a:bodyPr numCol="1"/>
          <a:lstStyle>
            <a:lvl1pPr marL="0" indent="0" algn="l" defTabSz="914400">
              <a:lnSpc>
                <a:spcPct val="90000"/>
              </a:lnSpc>
              <a:spcBef>
                <a:spcPts val="998"/>
              </a:spcBef>
              <a:buFont typeface="Arial"/>
              <a:buNone/>
              <a:defRPr sz="1800">
                <a:solidFill>
                  <a:schemeClr val="tx1"/>
                </a:solidFill>
                <a:latin typeface="Arial"/>
                <a:ea typeface="+mn-ea"/>
                <a:cs typeface="Arial"/>
              </a:defRPr>
            </a:lvl1pPr>
            <a:lvl2pPr marL="685800" indent="-228600" algn="l" defTabSz="914400">
              <a:lnSpc>
                <a:spcPct val="90000"/>
              </a:lnSpc>
              <a:spcBef>
                <a:spcPts val="498"/>
              </a:spcBef>
              <a:buFont typeface="Arial"/>
              <a:buChar char="•"/>
              <a:defRPr sz="2400">
                <a:solidFill>
                  <a:schemeClr val="tx1"/>
                </a:solidFill>
                <a:latin typeface="+mn-lt"/>
                <a:ea typeface="+mn-ea"/>
                <a:cs typeface="+mn-cs"/>
              </a:defRPr>
            </a:lvl2pPr>
            <a:lvl3pPr marL="1143000" indent="-228600" algn="l" defTabSz="914400">
              <a:lnSpc>
                <a:spcPct val="90000"/>
              </a:lnSpc>
              <a:spcBef>
                <a:spcPts val="498"/>
              </a:spcBef>
              <a:buFont typeface="Arial"/>
              <a:buChar char="•"/>
              <a:defRPr sz="2000">
                <a:solidFill>
                  <a:schemeClr val="tx1"/>
                </a:solidFill>
                <a:latin typeface="+mn-lt"/>
                <a:ea typeface="+mn-ea"/>
                <a:cs typeface="+mn-cs"/>
              </a:defRPr>
            </a:lvl3pPr>
            <a:lvl4pPr marL="1600200" indent="-228600" algn="l" defTabSz="914400">
              <a:lnSpc>
                <a:spcPct val="90000"/>
              </a:lnSpc>
              <a:spcBef>
                <a:spcPts val="498"/>
              </a:spcBef>
              <a:buFont typeface="Arial"/>
              <a:buChar char="•"/>
              <a:defRPr sz="1800">
                <a:solidFill>
                  <a:schemeClr val="tx1"/>
                </a:solidFill>
                <a:latin typeface="+mn-lt"/>
                <a:ea typeface="+mn-ea"/>
                <a:cs typeface="+mn-cs"/>
              </a:defRPr>
            </a:lvl4pPr>
            <a:lvl5pPr marL="2057400" indent="-228600" algn="l" defTabSz="914400">
              <a:lnSpc>
                <a:spcPct val="90000"/>
              </a:lnSpc>
              <a:spcBef>
                <a:spcPts val="498"/>
              </a:spcBef>
              <a:buFont typeface="Arial"/>
              <a:buChar char="•"/>
              <a:defRPr sz="1800">
                <a:solidFill>
                  <a:schemeClr val="tx1"/>
                </a:solidFill>
                <a:latin typeface="+mn-lt"/>
                <a:ea typeface="+mn-ea"/>
                <a:cs typeface="+mn-cs"/>
              </a:defRPr>
            </a:lvl5pPr>
            <a:lvl6pPr marL="2514598" indent="-228600" algn="l" defTabSz="914400">
              <a:lnSpc>
                <a:spcPct val="90000"/>
              </a:lnSpc>
              <a:spcBef>
                <a:spcPts val="498"/>
              </a:spcBef>
              <a:buFont typeface="Arial"/>
              <a:buChar char="•"/>
              <a:defRPr sz="1800">
                <a:solidFill>
                  <a:schemeClr val="tx1"/>
                </a:solidFill>
                <a:latin typeface="+mn-lt"/>
                <a:ea typeface="+mn-ea"/>
                <a:cs typeface="+mn-cs"/>
              </a:defRPr>
            </a:lvl6pPr>
            <a:lvl7pPr marL="2971800" indent="-228600" algn="l" defTabSz="914400">
              <a:lnSpc>
                <a:spcPct val="90000"/>
              </a:lnSpc>
              <a:spcBef>
                <a:spcPts val="498"/>
              </a:spcBef>
              <a:buFont typeface="Arial"/>
              <a:buChar char="•"/>
              <a:defRPr sz="1800">
                <a:solidFill>
                  <a:schemeClr val="tx1"/>
                </a:solidFill>
                <a:latin typeface="+mn-lt"/>
                <a:ea typeface="+mn-ea"/>
                <a:cs typeface="+mn-cs"/>
              </a:defRPr>
            </a:lvl7pPr>
            <a:lvl8pPr marL="3429000" indent="-228600" algn="l" defTabSz="914400">
              <a:lnSpc>
                <a:spcPct val="90000"/>
              </a:lnSpc>
              <a:spcBef>
                <a:spcPts val="498"/>
              </a:spcBef>
              <a:buFont typeface="Arial"/>
              <a:buChar char="•"/>
              <a:defRPr sz="1800">
                <a:solidFill>
                  <a:schemeClr val="tx1"/>
                </a:solidFill>
                <a:latin typeface="+mn-lt"/>
                <a:ea typeface="+mn-ea"/>
                <a:cs typeface="+mn-cs"/>
              </a:defRPr>
            </a:lvl8pPr>
            <a:lvl9pPr marL="3886200" indent="-228600" algn="l" defTabSz="914400">
              <a:lnSpc>
                <a:spcPct val="90000"/>
              </a:lnSpc>
              <a:spcBef>
                <a:spcPts val="498"/>
              </a:spcBef>
              <a:buFont typeface="Arial"/>
              <a:buChar char="•"/>
              <a:defRPr sz="1800">
                <a:solidFill>
                  <a:schemeClr val="tx1"/>
                </a:solidFill>
                <a:latin typeface="+mn-lt"/>
                <a:ea typeface="+mn-ea"/>
                <a:cs typeface="+mn-cs"/>
              </a:defRPr>
            </a:lvl9pPr>
          </a:lstStyle>
          <a:p>
            <a:pPr marL="285750" indent="-285750">
              <a:buFontTx/>
              <a:buChar char="-"/>
              <a:defRPr/>
            </a:pPr>
            <a:r>
              <a:rPr lang="es-ES" sz="1800" b="1">
                <a:latin typeface="Calibri"/>
                <a:ea typeface="Cambria"/>
              </a:rPr>
              <a:t>Site </a:t>
            </a:r>
            <a:r>
              <a:rPr lang="es-ES" sz="1800" b="1">
                <a:latin typeface="Calibri"/>
                <a:ea typeface="Cambria"/>
              </a:rPr>
              <a:t>info</a:t>
            </a:r>
            <a:endParaRPr lang="es-ES" sz="1800" b="1">
              <a:latin typeface="Calibri"/>
              <a:ea typeface="Cambria"/>
            </a:endParaRPr>
          </a:p>
          <a:p>
            <a:pPr marL="285750" indent="-285750">
              <a:buFontTx/>
              <a:buChar char="-"/>
              <a:defRPr/>
            </a:pPr>
            <a:r>
              <a:rPr lang="es-ES" sz="1800" b="1">
                <a:latin typeface="Calibri"/>
                <a:ea typeface="Cambria"/>
              </a:rPr>
              <a:t>Historical</a:t>
            </a:r>
            <a:r>
              <a:rPr lang="es-ES" sz="1800" b="1">
                <a:latin typeface="Calibri"/>
                <a:ea typeface="Cambria"/>
              </a:rPr>
              <a:t> data</a:t>
            </a:r>
            <a:endParaRPr/>
          </a:p>
          <a:p>
            <a:pPr marL="285750" indent="-285750">
              <a:buFontTx/>
              <a:buChar char="-"/>
              <a:defRPr/>
            </a:pPr>
            <a:r>
              <a:rPr lang="es-ES" b="1">
                <a:latin typeface="Calibri"/>
                <a:ea typeface="Cambria"/>
              </a:rPr>
              <a:t>Maintenance</a:t>
            </a:r>
            <a:r>
              <a:rPr lang="es-ES" b="1">
                <a:latin typeface="Calibri"/>
                <a:ea typeface="Cambria"/>
              </a:rPr>
              <a:t> and</a:t>
            </a:r>
            <a:br>
              <a:rPr lang="es-ES" b="1">
                <a:latin typeface="Calibri"/>
                <a:ea typeface="Cambria"/>
              </a:rPr>
            </a:br>
            <a:r>
              <a:rPr lang="es-ES" b="1">
                <a:latin typeface="Calibri"/>
                <a:ea typeface="Cambria"/>
              </a:rPr>
              <a:t>inspection</a:t>
            </a:r>
            <a:r>
              <a:rPr lang="es-ES" b="1">
                <a:latin typeface="Calibri"/>
                <a:ea typeface="Cambria"/>
              </a:rPr>
              <a:t> </a:t>
            </a:r>
            <a:r>
              <a:rPr lang="es-ES" b="1">
                <a:latin typeface="Calibri"/>
                <a:ea typeface="Cambria"/>
              </a:rPr>
              <a:t>reports</a:t>
            </a:r>
            <a:endParaRPr lang="es-ES" b="1">
              <a:latin typeface="Calibri"/>
              <a:ea typeface="Cambria"/>
            </a:endParaRPr>
          </a:p>
          <a:p>
            <a:pPr marL="285750" indent="-285750">
              <a:buFontTx/>
              <a:buChar char="-"/>
              <a:defRPr/>
            </a:pPr>
            <a:r>
              <a:rPr lang="es-ES" b="1">
                <a:latin typeface="Calibri"/>
                <a:ea typeface="Cambria"/>
              </a:rPr>
              <a:t>SCADA data</a:t>
            </a:r>
            <a:endParaRPr/>
          </a:p>
          <a:p>
            <a:pPr marL="285750" indent="-285750">
              <a:buFontTx/>
              <a:buChar char="-"/>
              <a:defRPr/>
            </a:pPr>
            <a:r>
              <a:rPr lang="es-ES" b="1">
                <a:latin typeface="Calibri"/>
                <a:ea typeface="Cambria"/>
              </a:rPr>
              <a:t>Site </a:t>
            </a:r>
            <a:r>
              <a:rPr lang="es-ES" b="1">
                <a:latin typeface="Calibri"/>
                <a:ea typeface="Cambria"/>
              </a:rPr>
              <a:t>permissions</a:t>
            </a:r>
            <a:endParaRPr lang="es-ES" b="1">
              <a:latin typeface="Calibri"/>
              <a:ea typeface="Cambria"/>
            </a:endParaRPr>
          </a:p>
          <a:p>
            <a:pPr marL="285750" indent="-285750">
              <a:buFontTx/>
              <a:buChar char="-"/>
              <a:defRPr/>
            </a:pPr>
            <a:r>
              <a:rPr lang="es-ES" b="1">
                <a:latin typeface="Calibri"/>
                <a:ea typeface="Cambria"/>
              </a:rPr>
              <a:t>Condition</a:t>
            </a:r>
            <a:r>
              <a:rPr lang="es-ES" b="1">
                <a:latin typeface="Calibri"/>
                <a:ea typeface="Cambria"/>
              </a:rPr>
              <a:t> </a:t>
            </a:r>
            <a:r>
              <a:rPr lang="es-ES" b="1">
                <a:latin typeface="Calibri"/>
                <a:ea typeface="Cambria"/>
              </a:rPr>
              <a:t>monitoring</a:t>
            </a:r>
            <a:r>
              <a:rPr lang="es-ES" b="1">
                <a:latin typeface="Calibri"/>
                <a:ea typeface="Cambria"/>
              </a:rPr>
              <a:t> data </a:t>
            </a:r>
            <a:r>
              <a:rPr lang="es-ES" b="1">
                <a:latin typeface="Calibri"/>
                <a:ea typeface="Cambria"/>
              </a:rPr>
              <a:t>if</a:t>
            </a:r>
            <a:r>
              <a:rPr lang="es-ES" b="1">
                <a:latin typeface="Calibri"/>
                <a:ea typeface="Cambria"/>
              </a:rPr>
              <a:t> </a:t>
            </a:r>
            <a:r>
              <a:rPr lang="es-ES" b="1">
                <a:latin typeface="Calibri"/>
                <a:ea typeface="Cambria"/>
              </a:rPr>
              <a:t>available</a:t>
            </a:r>
            <a:r>
              <a:rPr lang="es-ES" b="1">
                <a:latin typeface="Calibri"/>
                <a:ea typeface="Cambria"/>
              </a:rPr>
              <a:t> </a:t>
            </a:r>
            <a:endParaRPr lang="es-ES">
              <a:latin typeface="Calibri"/>
              <a:ea typeface="Cambria"/>
            </a:endParaRPr>
          </a:p>
          <a:p>
            <a:pPr marL="285750" indent="-285750">
              <a:buFontTx/>
              <a:buChar char="-"/>
              <a:defRPr/>
            </a:pPr>
            <a:endParaRPr lang="es-ES"/>
          </a:p>
          <a:p>
            <a:pPr marL="285750" indent="-285750">
              <a:buFontTx/>
              <a:buChar char="-"/>
              <a:defRPr/>
            </a:pPr>
            <a:endParaRPr lang="es-ES"/>
          </a:p>
        </p:txBody>
      </p:sp>
      <p:sp>
        <p:nvSpPr>
          <p:cNvPr id="1656117410" name=" 958338147"/>
          <p:cNvSpPr/>
          <p:nvPr/>
        </p:nvSpPr>
        <p:spPr bwMode="auto">
          <a:xfrm>
            <a:off x="13216527" y="4487009"/>
            <a:ext cx="254916" cy="365793"/>
          </a:xfrm>
        </p:spPr>
        <p:txBody>
          <a:bodyPr rot="0" spcFirstLastPara="0" vertOverflow="overflow" horzOverflow="clip" vert="horz" wrap="square" lIns="91440" tIns="45720" rIns="91440" bIns="45720" numCol="1" spcCol="0" rtlCol="0" fromWordArt="0" anchor="t" anchorCtr="0" forceAA="0" compatLnSpc="1">
            <a:prstTxWarp prst="textNoShape"/>
            <a:spAutoFit/>
          </a:bodyPr>
          <a:lstStyle/>
          <a:p>
            <a:pPr>
              <a:defRPr/>
            </a:pPr>
            <a:endParaRPr/>
          </a:p>
        </p:txBody>
      </p:sp>
      <p:sp>
        <p:nvSpPr>
          <p:cNvPr id="2" name="Arrow: Pentagon 1"/>
          <p:cNvSpPr/>
          <p:nvPr/>
        </p:nvSpPr>
        <p:spPr bwMode="auto">
          <a:xfrm>
            <a:off x="263352" y="1152526"/>
            <a:ext cx="2736304" cy="545750"/>
          </a:xfrm>
          <a:prstGeom prst="homePlate">
            <a:avLst>
              <a:gd name="adj" fmla="val 50000"/>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defRPr/>
            </a:pPr>
            <a:r>
              <a:rPr lang="en-US"/>
              <a:t>Data collection</a:t>
            </a:r>
            <a:endParaRPr/>
          </a:p>
        </p:txBody>
      </p:sp>
      <p:pic>
        <p:nvPicPr>
          <p:cNvPr id="2050" name="Picture 2" descr="의자 벡터 그래픽 - 무료 이미지 다운로드 - Pixabay"/>
          <p:cNvPicPr>
            <a:picLocks noChangeAspect="1" noChangeArrowheads="1"/>
          </p:cNvPicPr>
          <p:nvPr/>
        </p:nvPicPr>
        <p:blipFill>
          <a:blip r:embed="rId2"/>
          <a:stretch/>
        </p:blipFill>
        <p:spPr bwMode="auto">
          <a:xfrm>
            <a:off x="3143672" y="1832125"/>
            <a:ext cx="1276176" cy="1166789"/>
          </a:xfrm>
          <a:prstGeom prst="rect">
            <a:avLst/>
          </a:prstGeom>
          <a:noFill/>
        </p:spPr>
      </p:pic>
      <p:pic>
        <p:nvPicPr>
          <p:cNvPr id="2052" name="Picture 4" descr="80+ Black Female Factory Worker Stock Illustrations, Royalty-Free ..."/>
          <p:cNvPicPr>
            <a:picLocks noChangeAspect="1" noChangeArrowheads="1"/>
          </p:cNvPicPr>
          <p:nvPr/>
        </p:nvPicPr>
        <p:blipFill>
          <a:blip r:embed="rId3"/>
          <a:stretch/>
        </p:blipFill>
        <p:spPr bwMode="auto">
          <a:xfrm>
            <a:off x="5183023" y="1775434"/>
            <a:ext cx="1414264" cy="1414264"/>
          </a:xfrm>
          <a:prstGeom prst="rect">
            <a:avLst/>
          </a:prstGeom>
          <a:noFill/>
        </p:spPr>
      </p:pic>
      <p:pic>
        <p:nvPicPr>
          <p:cNvPr id="2054" name="Picture 6" descr="Work from Home Interviews: An Engineer, a Financial Advisor, a Salesman ..."/>
          <p:cNvPicPr>
            <a:picLocks noChangeAspect="1" noChangeArrowheads="1"/>
          </p:cNvPicPr>
          <p:nvPr/>
        </p:nvPicPr>
        <p:blipFill>
          <a:blip r:embed="rId4"/>
          <a:stretch/>
        </p:blipFill>
        <p:spPr bwMode="auto">
          <a:xfrm flipH="1">
            <a:off x="7207418" y="1832125"/>
            <a:ext cx="1297135" cy="1300883"/>
          </a:xfrm>
          <a:prstGeom prst="rect">
            <a:avLst/>
          </a:prstGeom>
          <a:noFill/>
        </p:spPr>
      </p:pic>
      <p:sp>
        <p:nvSpPr>
          <p:cNvPr id="4" name="Text Placeholder 3"/>
          <p:cNvSpPr txBox="1"/>
          <p:nvPr/>
        </p:nvSpPr>
        <p:spPr bwMode="auto">
          <a:xfrm>
            <a:off x="2814463" y="3195435"/>
            <a:ext cx="2238768" cy="3314733"/>
          </a:xfrm>
          <a:prstGeom prst="rect">
            <a:avLst/>
          </a:prstGeom>
        </p:spPr>
        <p:txBody>
          <a:bodyPr numCol="1"/>
          <a:lstStyle>
            <a:lvl1pPr marL="0" indent="0" algn="l" defTabSz="914400">
              <a:lnSpc>
                <a:spcPct val="90000"/>
              </a:lnSpc>
              <a:spcBef>
                <a:spcPts val="998"/>
              </a:spcBef>
              <a:buFont typeface="Arial"/>
              <a:buNone/>
              <a:defRPr sz="1800">
                <a:solidFill>
                  <a:schemeClr val="tx1"/>
                </a:solidFill>
                <a:latin typeface="Arial"/>
                <a:ea typeface="+mn-ea"/>
                <a:cs typeface="Arial"/>
              </a:defRPr>
            </a:lvl1pPr>
            <a:lvl2pPr marL="685800" indent="-228600" algn="l" defTabSz="914400">
              <a:lnSpc>
                <a:spcPct val="90000"/>
              </a:lnSpc>
              <a:spcBef>
                <a:spcPts val="498"/>
              </a:spcBef>
              <a:buFont typeface="Arial"/>
              <a:buChar char="•"/>
              <a:defRPr sz="2400">
                <a:solidFill>
                  <a:schemeClr val="tx1"/>
                </a:solidFill>
                <a:latin typeface="+mn-lt"/>
                <a:ea typeface="+mn-ea"/>
                <a:cs typeface="+mn-cs"/>
              </a:defRPr>
            </a:lvl2pPr>
            <a:lvl3pPr marL="1143000" indent="-228600" algn="l" defTabSz="914400">
              <a:lnSpc>
                <a:spcPct val="90000"/>
              </a:lnSpc>
              <a:spcBef>
                <a:spcPts val="498"/>
              </a:spcBef>
              <a:buFont typeface="Arial"/>
              <a:buChar char="•"/>
              <a:defRPr sz="2000">
                <a:solidFill>
                  <a:schemeClr val="tx1"/>
                </a:solidFill>
                <a:latin typeface="+mn-lt"/>
                <a:ea typeface="+mn-ea"/>
                <a:cs typeface="+mn-cs"/>
              </a:defRPr>
            </a:lvl3pPr>
            <a:lvl4pPr marL="1600200" indent="-228600" algn="l" defTabSz="914400">
              <a:lnSpc>
                <a:spcPct val="90000"/>
              </a:lnSpc>
              <a:spcBef>
                <a:spcPts val="498"/>
              </a:spcBef>
              <a:buFont typeface="Arial"/>
              <a:buChar char="•"/>
              <a:defRPr sz="1800">
                <a:solidFill>
                  <a:schemeClr val="tx1"/>
                </a:solidFill>
                <a:latin typeface="+mn-lt"/>
                <a:ea typeface="+mn-ea"/>
                <a:cs typeface="+mn-cs"/>
              </a:defRPr>
            </a:lvl4pPr>
            <a:lvl5pPr marL="2057400" indent="-228600" algn="l" defTabSz="914400">
              <a:lnSpc>
                <a:spcPct val="90000"/>
              </a:lnSpc>
              <a:spcBef>
                <a:spcPts val="498"/>
              </a:spcBef>
              <a:buFont typeface="Arial"/>
              <a:buChar char="•"/>
              <a:defRPr sz="1800">
                <a:solidFill>
                  <a:schemeClr val="tx1"/>
                </a:solidFill>
                <a:latin typeface="+mn-lt"/>
                <a:ea typeface="+mn-ea"/>
                <a:cs typeface="+mn-cs"/>
              </a:defRPr>
            </a:lvl5pPr>
            <a:lvl6pPr marL="2514598" indent="-228600" algn="l" defTabSz="914400">
              <a:lnSpc>
                <a:spcPct val="90000"/>
              </a:lnSpc>
              <a:spcBef>
                <a:spcPts val="498"/>
              </a:spcBef>
              <a:buFont typeface="Arial"/>
              <a:buChar char="•"/>
              <a:defRPr sz="1800">
                <a:solidFill>
                  <a:schemeClr val="tx1"/>
                </a:solidFill>
                <a:latin typeface="+mn-lt"/>
                <a:ea typeface="+mn-ea"/>
                <a:cs typeface="+mn-cs"/>
              </a:defRPr>
            </a:lvl6pPr>
            <a:lvl7pPr marL="2971800" indent="-228600" algn="l" defTabSz="914400">
              <a:lnSpc>
                <a:spcPct val="90000"/>
              </a:lnSpc>
              <a:spcBef>
                <a:spcPts val="498"/>
              </a:spcBef>
              <a:buFont typeface="Arial"/>
              <a:buChar char="•"/>
              <a:defRPr sz="1800">
                <a:solidFill>
                  <a:schemeClr val="tx1"/>
                </a:solidFill>
                <a:latin typeface="+mn-lt"/>
                <a:ea typeface="+mn-ea"/>
                <a:cs typeface="+mn-cs"/>
              </a:defRPr>
            </a:lvl7pPr>
            <a:lvl8pPr marL="3429000" indent="-228600" algn="l" defTabSz="914400">
              <a:lnSpc>
                <a:spcPct val="90000"/>
              </a:lnSpc>
              <a:spcBef>
                <a:spcPts val="498"/>
              </a:spcBef>
              <a:buFont typeface="Arial"/>
              <a:buChar char="•"/>
              <a:defRPr sz="1800">
                <a:solidFill>
                  <a:schemeClr val="tx1"/>
                </a:solidFill>
                <a:latin typeface="+mn-lt"/>
                <a:ea typeface="+mn-ea"/>
                <a:cs typeface="+mn-cs"/>
              </a:defRPr>
            </a:lvl8pPr>
            <a:lvl9pPr marL="3886200" indent="-228600" algn="l" defTabSz="914400">
              <a:lnSpc>
                <a:spcPct val="90000"/>
              </a:lnSpc>
              <a:spcBef>
                <a:spcPts val="498"/>
              </a:spcBef>
              <a:buFont typeface="Arial"/>
              <a:buChar char="•"/>
              <a:defRPr sz="1800">
                <a:solidFill>
                  <a:schemeClr val="tx1"/>
                </a:solidFill>
                <a:latin typeface="+mn-lt"/>
                <a:ea typeface="+mn-ea"/>
                <a:cs typeface="+mn-cs"/>
              </a:defRPr>
            </a:lvl9pPr>
          </a:lstStyle>
          <a:p>
            <a:pPr algn="ctr">
              <a:defRPr/>
            </a:pPr>
            <a:r>
              <a:rPr lang="es-ES" sz="2000" b="1" u="sng">
                <a:latin typeface="Calibri"/>
                <a:ea typeface="Cambria"/>
              </a:rPr>
              <a:t>Load </a:t>
            </a:r>
            <a:r>
              <a:rPr lang="es-ES" sz="2000" b="1" u="sng">
                <a:latin typeface="Calibri"/>
                <a:ea typeface="Cambria"/>
              </a:rPr>
              <a:t>modelling</a:t>
            </a:r>
            <a:endParaRPr lang="es-ES" sz="2000" b="1" u="sng">
              <a:latin typeface="Calibri"/>
              <a:ea typeface="Cambria"/>
            </a:endParaRPr>
          </a:p>
          <a:p>
            <a:pPr marL="285750" indent="-285750">
              <a:buFontTx/>
              <a:buChar char="-"/>
              <a:defRPr/>
            </a:pPr>
            <a:r>
              <a:rPr lang="es-ES" b="1">
                <a:latin typeface="Calibri"/>
                <a:ea typeface="Cambria"/>
              </a:rPr>
              <a:t>Analyze</a:t>
            </a:r>
            <a:r>
              <a:rPr lang="es-ES" b="1">
                <a:latin typeface="Calibri"/>
                <a:ea typeface="Cambria"/>
              </a:rPr>
              <a:t> RUL (</a:t>
            </a:r>
            <a:r>
              <a:rPr lang="es-ES" b="1">
                <a:latin typeface="Calibri"/>
                <a:ea typeface="Cambria"/>
              </a:rPr>
              <a:t>remaining</a:t>
            </a:r>
            <a:r>
              <a:rPr lang="es-ES" b="1">
                <a:latin typeface="Calibri"/>
                <a:ea typeface="Cambria"/>
              </a:rPr>
              <a:t> </a:t>
            </a:r>
            <a:r>
              <a:rPr lang="es-ES" b="1">
                <a:latin typeface="Calibri"/>
                <a:ea typeface="Cambria"/>
              </a:rPr>
              <a:t>useful</a:t>
            </a:r>
            <a:r>
              <a:rPr lang="es-ES" b="1">
                <a:latin typeface="Calibri"/>
                <a:ea typeface="Cambria"/>
              </a:rPr>
              <a:t> </a:t>
            </a:r>
            <a:r>
              <a:rPr lang="es-ES" b="1">
                <a:latin typeface="Calibri"/>
                <a:ea typeface="Cambria"/>
              </a:rPr>
              <a:t>life</a:t>
            </a:r>
            <a:r>
              <a:rPr lang="es-ES" b="1">
                <a:latin typeface="Calibri"/>
                <a:ea typeface="Cambria"/>
              </a:rPr>
              <a:t>) </a:t>
            </a:r>
            <a:r>
              <a:rPr lang="es-ES" b="1">
                <a:latin typeface="Calibri"/>
                <a:ea typeface="Cambria"/>
              </a:rPr>
              <a:t>assesment</a:t>
            </a:r>
            <a:endParaRPr lang="es-ES" b="1">
              <a:latin typeface="Calibri"/>
              <a:ea typeface="Cambria"/>
            </a:endParaRPr>
          </a:p>
          <a:p>
            <a:pPr marL="285750" indent="-285750">
              <a:buFontTx/>
              <a:buChar char="-"/>
              <a:defRPr/>
            </a:pPr>
            <a:r>
              <a:rPr lang="es-ES" b="1">
                <a:latin typeface="Calibri"/>
                <a:ea typeface="Cambria"/>
              </a:rPr>
              <a:t>WTBs</a:t>
            </a:r>
            <a:r>
              <a:rPr lang="es-ES" b="1">
                <a:latin typeface="Calibri"/>
                <a:ea typeface="Cambria"/>
              </a:rPr>
              <a:t> and </a:t>
            </a:r>
            <a:r>
              <a:rPr lang="es-ES" b="1">
                <a:latin typeface="Calibri"/>
                <a:ea typeface="Cambria"/>
              </a:rPr>
              <a:t>structural</a:t>
            </a:r>
            <a:r>
              <a:rPr lang="es-ES" b="1">
                <a:latin typeface="Calibri"/>
                <a:ea typeface="Cambria"/>
              </a:rPr>
              <a:t> </a:t>
            </a:r>
            <a:r>
              <a:rPr lang="es-ES" b="1">
                <a:latin typeface="Calibri"/>
                <a:ea typeface="Cambria"/>
              </a:rPr>
              <a:t>components</a:t>
            </a:r>
            <a:endParaRPr lang="es-ES" b="1">
              <a:latin typeface="Calibri"/>
              <a:ea typeface="Cambria"/>
            </a:endParaRPr>
          </a:p>
          <a:p>
            <a:pPr marL="285750" indent="-285750">
              <a:buFontTx/>
              <a:buChar char="-"/>
              <a:defRPr/>
            </a:pPr>
            <a:endParaRPr lang="es-ES">
              <a:latin typeface="Calibri"/>
              <a:ea typeface="Cambria"/>
            </a:endParaRPr>
          </a:p>
          <a:p>
            <a:pPr marL="285750" indent="-285750">
              <a:buFontTx/>
              <a:buChar char="-"/>
              <a:defRPr/>
            </a:pPr>
            <a:endParaRPr lang="es-ES"/>
          </a:p>
          <a:p>
            <a:pPr marL="285750" indent="-285750">
              <a:buFontTx/>
              <a:buChar char="-"/>
              <a:defRPr/>
            </a:pPr>
            <a:endParaRPr lang="es-ES"/>
          </a:p>
        </p:txBody>
      </p:sp>
      <p:sp>
        <p:nvSpPr>
          <p:cNvPr id="5" name="Text Placeholder 3"/>
          <p:cNvSpPr txBox="1"/>
          <p:nvPr/>
        </p:nvSpPr>
        <p:spPr bwMode="auto">
          <a:xfrm>
            <a:off x="4799856" y="3195435"/>
            <a:ext cx="2238768" cy="3314733"/>
          </a:xfrm>
          <a:prstGeom prst="rect">
            <a:avLst/>
          </a:prstGeom>
        </p:spPr>
        <p:txBody>
          <a:bodyPr numCol="1"/>
          <a:lstStyle>
            <a:lvl1pPr marL="0" indent="0" algn="l" defTabSz="914400">
              <a:lnSpc>
                <a:spcPct val="90000"/>
              </a:lnSpc>
              <a:spcBef>
                <a:spcPts val="998"/>
              </a:spcBef>
              <a:buFont typeface="Arial"/>
              <a:buNone/>
              <a:defRPr sz="1800">
                <a:solidFill>
                  <a:schemeClr val="tx1"/>
                </a:solidFill>
                <a:latin typeface="Arial"/>
                <a:ea typeface="+mn-ea"/>
                <a:cs typeface="Arial"/>
              </a:defRPr>
            </a:lvl1pPr>
            <a:lvl2pPr marL="685800" indent="-228600" algn="l" defTabSz="914400">
              <a:lnSpc>
                <a:spcPct val="90000"/>
              </a:lnSpc>
              <a:spcBef>
                <a:spcPts val="498"/>
              </a:spcBef>
              <a:buFont typeface="Arial"/>
              <a:buChar char="•"/>
              <a:defRPr sz="2400">
                <a:solidFill>
                  <a:schemeClr val="tx1"/>
                </a:solidFill>
                <a:latin typeface="+mn-lt"/>
                <a:ea typeface="+mn-ea"/>
                <a:cs typeface="+mn-cs"/>
              </a:defRPr>
            </a:lvl2pPr>
            <a:lvl3pPr marL="1143000" indent="-228600" algn="l" defTabSz="914400">
              <a:lnSpc>
                <a:spcPct val="90000"/>
              </a:lnSpc>
              <a:spcBef>
                <a:spcPts val="498"/>
              </a:spcBef>
              <a:buFont typeface="Arial"/>
              <a:buChar char="•"/>
              <a:defRPr sz="2000">
                <a:solidFill>
                  <a:schemeClr val="tx1"/>
                </a:solidFill>
                <a:latin typeface="+mn-lt"/>
                <a:ea typeface="+mn-ea"/>
                <a:cs typeface="+mn-cs"/>
              </a:defRPr>
            </a:lvl3pPr>
            <a:lvl4pPr marL="1600200" indent="-228600" algn="l" defTabSz="914400">
              <a:lnSpc>
                <a:spcPct val="90000"/>
              </a:lnSpc>
              <a:spcBef>
                <a:spcPts val="498"/>
              </a:spcBef>
              <a:buFont typeface="Arial"/>
              <a:buChar char="•"/>
              <a:defRPr sz="1800">
                <a:solidFill>
                  <a:schemeClr val="tx1"/>
                </a:solidFill>
                <a:latin typeface="+mn-lt"/>
                <a:ea typeface="+mn-ea"/>
                <a:cs typeface="+mn-cs"/>
              </a:defRPr>
            </a:lvl4pPr>
            <a:lvl5pPr marL="2057400" indent="-228600" algn="l" defTabSz="914400">
              <a:lnSpc>
                <a:spcPct val="90000"/>
              </a:lnSpc>
              <a:spcBef>
                <a:spcPts val="498"/>
              </a:spcBef>
              <a:buFont typeface="Arial"/>
              <a:buChar char="•"/>
              <a:defRPr sz="1800">
                <a:solidFill>
                  <a:schemeClr val="tx1"/>
                </a:solidFill>
                <a:latin typeface="+mn-lt"/>
                <a:ea typeface="+mn-ea"/>
                <a:cs typeface="+mn-cs"/>
              </a:defRPr>
            </a:lvl5pPr>
            <a:lvl6pPr marL="2514598" indent="-228600" algn="l" defTabSz="914400">
              <a:lnSpc>
                <a:spcPct val="90000"/>
              </a:lnSpc>
              <a:spcBef>
                <a:spcPts val="498"/>
              </a:spcBef>
              <a:buFont typeface="Arial"/>
              <a:buChar char="•"/>
              <a:defRPr sz="1800">
                <a:solidFill>
                  <a:schemeClr val="tx1"/>
                </a:solidFill>
                <a:latin typeface="+mn-lt"/>
                <a:ea typeface="+mn-ea"/>
                <a:cs typeface="+mn-cs"/>
              </a:defRPr>
            </a:lvl6pPr>
            <a:lvl7pPr marL="2971800" indent="-228600" algn="l" defTabSz="914400">
              <a:lnSpc>
                <a:spcPct val="90000"/>
              </a:lnSpc>
              <a:spcBef>
                <a:spcPts val="498"/>
              </a:spcBef>
              <a:buFont typeface="Arial"/>
              <a:buChar char="•"/>
              <a:defRPr sz="1800">
                <a:solidFill>
                  <a:schemeClr val="tx1"/>
                </a:solidFill>
                <a:latin typeface="+mn-lt"/>
                <a:ea typeface="+mn-ea"/>
                <a:cs typeface="+mn-cs"/>
              </a:defRPr>
            </a:lvl7pPr>
            <a:lvl8pPr marL="3429000" indent="-228600" algn="l" defTabSz="914400">
              <a:lnSpc>
                <a:spcPct val="90000"/>
              </a:lnSpc>
              <a:spcBef>
                <a:spcPts val="498"/>
              </a:spcBef>
              <a:buFont typeface="Arial"/>
              <a:buChar char="•"/>
              <a:defRPr sz="1800">
                <a:solidFill>
                  <a:schemeClr val="tx1"/>
                </a:solidFill>
                <a:latin typeface="+mn-lt"/>
                <a:ea typeface="+mn-ea"/>
                <a:cs typeface="+mn-cs"/>
              </a:defRPr>
            </a:lvl8pPr>
            <a:lvl9pPr marL="3886200" indent="-228600" algn="l" defTabSz="914400">
              <a:lnSpc>
                <a:spcPct val="90000"/>
              </a:lnSpc>
              <a:spcBef>
                <a:spcPts val="498"/>
              </a:spcBef>
              <a:buFont typeface="Arial"/>
              <a:buChar char="•"/>
              <a:defRPr sz="1800">
                <a:solidFill>
                  <a:schemeClr val="tx1"/>
                </a:solidFill>
                <a:latin typeface="+mn-lt"/>
                <a:ea typeface="+mn-ea"/>
                <a:cs typeface="+mn-cs"/>
              </a:defRPr>
            </a:lvl9pPr>
          </a:lstStyle>
          <a:p>
            <a:pPr algn="ctr">
              <a:defRPr/>
            </a:pPr>
            <a:r>
              <a:rPr lang="es-ES" sz="2000" b="1" u="sng">
                <a:latin typeface="Calibri"/>
                <a:ea typeface="Cambria"/>
              </a:rPr>
              <a:t>End-of-life</a:t>
            </a:r>
            <a:r>
              <a:rPr lang="es-ES" sz="2000" b="1" u="sng">
                <a:latin typeface="Calibri"/>
                <a:ea typeface="Cambria"/>
              </a:rPr>
              <a:t> </a:t>
            </a:r>
            <a:r>
              <a:rPr lang="es-ES" sz="2000" b="1" u="sng">
                <a:latin typeface="Calibri"/>
                <a:ea typeface="Cambria"/>
              </a:rPr>
              <a:t>inspections</a:t>
            </a:r>
            <a:endParaRPr lang="es-ES" sz="2000" b="1" u="sng">
              <a:latin typeface="Calibri"/>
              <a:ea typeface="Cambria"/>
            </a:endParaRPr>
          </a:p>
          <a:p>
            <a:pPr marL="285750" indent="-285750">
              <a:buFontTx/>
              <a:buChar char="-"/>
              <a:defRPr/>
            </a:pPr>
            <a:r>
              <a:rPr lang="en-GB" b="1">
                <a:latin typeface="Calibri"/>
                <a:ea typeface="Cambria"/>
              </a:rPr>
              <a:t>Assessing the current condition thorough inspections</a:t>
            </a:r>
            <a:endParaRPr lang="es-ES"/>
          </a:p>
          <a:p>
            <a:pPr marL="285750" indent="-285750">
              <a:buFontTx/>
              <a:buChar char="-"/>
              <a:defRPr/>
            </a:pPr>
            <a:endParaRPr lang="es-ES"/>
          </a:p>
        </p:txBody>
      </p:sp>
      <p:sp>
        <p:nvSpPr>
          <p:cNvPr id="6" name="Text Placeholder 3"/>
          <p:cNvSpPr txBox="1"/>
          <p:nvPr/>
        </p:nvSpPr>
        <p:spPr bwMode="auto">
          <a:xfrm>
            <a:off x="6997909" y="3179514"/>
            <a:ext cx="2238768" cy="3314733"/>
          </a:xfrm>
          <a:prstGeom prst="rect">
            <a:avLst/>
          </a:prstGeom>
        </p:spPr>
        <p:txBody>
          <a:bodyPr numCol="1"/>
          <a:lstStyle>
            <a:lvl1pPr marL="0" indent="0" algn="l" defTabSz="914400">
              <a:lnSpc>
                <a:spcPct val="90000"/>
              </a:lnSpc>
              <a:spcBef>
                <a:spcPts val="998"/>
              </a:spcBef>
              <a:buFont typeface="Arial"/>
              <a:buNone/>
              <a:defRPr sz="1800">
                <a:solidFill>
                  <a:schemeClr val="tx1"/>
                </a:solidFill>
                <a:latin typeface="Arial"/>
                <a:ea typeface="+mn-ea"/>
                <a:cs typeface="Arial"/>
              </a:defRPr>
            </a:lvl1pPr>
            <a:lvl2pPr marL="685800" indent="-228600" algn="l" defTabSz="914400">
              <a:lnSpc>
                <a:spcPct val="90000"/>
              </a:lnSpc>
              <a:spcBef>
                <a:spcPts val="498"/>
              </a:spcBef>
              <a:buFont typeface="Arial"/>
              <a:buChar char="•"/>
              <a:defRPr sz="2400">
                <a:solidFill>
                  <a:schemeClr val="tx1"/>
                </a:solidFill>
                <a:latin typeface="+mn-lt"/>
                <a:ea typeface="+mn-ea"/>
                <a:cs typeface="+mn-cs"/>
              </a:defRPr>
            </a:lvl2pPr>
            <a:lvl3pPr marL="1143000" indent="-228600" algn="l" defTabSz="914400">
              <a:lnSpc>
                <a:spcPct val="90000"/>
              </a:lnSpc>
              <a:spcBef>
                <a:spcPts val="498"/>
              </a:spcBef>
              <a:buFont typeface="Arial"/>
              <a:buChar char="•"/>
              <a:defRPr sz="2000">
                <a:solidFill>
                  <a:schemeClr val="tx1"/>
                </a:solidFill>
                <a:latin typeface="+mn-lt"/>
                <a:ea typeface="+mn-ea"/>
                <a:cs typeface="+mn-cs"/>
              </a:defRPr>
            </a:lvl3pPr>
            <a:lvl4pPr marL="1600200" indent="-228600" algn="l" defTabSz="914400">
              <a:lnSpc>
                <a:spcPct val="90000"/>
              </a:lnSpc>
              <a:spcBef>
                <a:spcPts val="498"/>
              </a:spcBef>
              <a:buFont typeface="Arial"/>
              <a:buChar char="•"/>
              <a:defRPr sz="1800">
                <a:solidFill>
                  <a:schemeClr val="tx1"/>
                </a:solidFill>
                <a:latin typeface="+mn-lt"/>
                <a:ea typeface="+mn-ea"/>
                <a:cs typeface="+mn-cs"/>
              </a:defRPr>
            </a:lvl4pPr>
            <a:lvl5pPr marL="2057400" indent="-228600" algn="l" defTabSz="914400">
              <a:lnSpc>
                <a:spcPct val="90000"/>
              </a:lnSpc>
              <a:spcBef>
                <a:spcPts val="498"/>
              </a:spcBef>
              <a:buFont typeface="Arial"/>
              <a:buChar char="•"/>
              <a:defRPr sz="1800">
                <a:solidFill>
                  <a:schemeClr val="tx1"/>
                </a:solidFill>
                <a:latin typeface="+mn-lt"/>
                <a:ea typeface="+mn-ea"/>
                <a:cs typeface="+mn-cs"/>
              </a:defRPr>
            </a:lvl5pPr>
            <a:lvl6pPr marL="2514598" indent="-228600" algn="l" defTabSz="914400">
              <a:lnSpc>
                <a:spcPct val="90000"/>
              </a:lnSpc>
              <a:spcBef>
                <a:spcPts val="498"/>
              </a:spcBef>
              <a:buFont typeface="Arial"/>
              <a:buChar char="•"/>
              <a:defRPr sz="1800">
                <a:solidFill>
                  <a:schemeClr val="tx1"/>
                </a:solidFill>
                <a:latin typeface="+mn-lt"/>
                <a:ea typeface="+mn-ea"/>
                <a:cs typeface="+mn-cs"/>
              </a:defRPr>
            </a:lvl6pPr>
            <a:lvl7pPr marL="2971800" indent="-228600" algn="l" defTabSz="914400">
              <a:lnSpc>
                <a:spcPct val="90000"/>
              </a:lnSpc>
              <a:spcBef>
                <a:spcPts val="498"/>
              </a:spcBef>
              <a:buFont typeface="Arial"/>
              <a:buChar char="•"/>
              <a:defRPr sz="1800">
                <a:solidFill>
                  <a:schemeClr val="tx1"/>
                </a:solidFill>
                <a:latin typeface="+mn-lt"/>
                <a:ea typeface="+mn-ea"/>
                <a:cs typeface="+mn-cs"/>
              </a:defRPr>
            </a:lvl7pPr>
            <a:lvl8pPr marL="3429000" indent="-228600" algn="l" defTabSz="914400">
              <a:lnSpc>
                <a:spcPct val="90000"/>
              </a:lnSpc>
              <a:spcBef>
                <a:spcPts val="498"/>
              </a:spcBef>
              <a:buFont typeface="Arial"/>
              <a:buChar char="•"/>
              <a:defRPr sz="1800">
                <a:solidFill>
                  <a:schemeClr val="tx1"/>
                </a:solidFill>
                <a:latin typeface="+mn-lt"/>
                <a:ea typeface="+mn-ea"/>
                <a:cs typeface="+mn-cs"/>
              </a:defRPr>
            </a:lvl8pPr>
            <a:lvl9pPr marL="3886200" indent="-228600" algn="l" defTabSz="914400">
              <a:lnSpc>
                <a:spcPct val="90000"/>
              </a:lnSpc>
              <a:spcBef>
                <a:spcPts val="498"/>
              </a:spcBef>
              <a:buFont typeface="Arial"/>
              <a:buChar char="•"/>
              <a:defRPr sz="1800">
                <a:solidFill>
                  <a:schemeClr val="tx1"/>
                </a:solidFill>
                <a:latin typeface="+mn-lt"/>
                <a:ea typeface="+mn-ea"/>
                <a:cs typeface="+mn-cs"/>
              </a:defRPr>
            </a:lvl9pPr>
          </a:lstStyle>
          <a:p>
            <a:pPr algn="ctr">
              <a:defRPr/>
            </a:pPr>
            <a:r>
              <a:rPr lang="es-ES" sz="2000" b="1" u="sng">
                <a:latin typeface="Calibri"/>
                <a:ea typeface="Cambria"/>
              </a:rPr>
              <a:t>Report</a:t>
            </a:r>
            <a:r>
              <a:rPr lang="es-ES" sz="2000" b="1" u="sng">
                <a:latin typeface="Calibri"/>
                <a:ea typeface="Cambria"/>
              </a:rPr>
              <a:t> &amp; </a:t>
            </a:r>
            <a:r>
              <a:rPr lang="es-ES" sz="2000" b="1" u="sng">
                <a:latin typeface="Calibri"/>
                <a:ea typeface="Cambria"/>
              </a:rPr>
              <a:t>Certification</a:t>
            </a:r>
            <a:endParaRPr lang="es-ES" sz="2000" b="1" u="sng">
              <a:latin typeface="Calibri"/>
              <a:ea typeface="Cambria"/>
            </a:endParaRPr>
          </a:p>
          <a:p>
            <a:pPr marL="285750" indent="-285750">
              <a:buFontTx/>
              <a:buChar char="-"/>
              <a:defRPr/>
            </a:pPr>
            <a:r>
              <a:rPr lang="en-GB" b="1">
                <a:latin typeface="Calibri"/>
                <a:ea typeface="Cambria"/>
              </a:rPr>
              <a:t>Documenting and certifying of findings and formulating life extension strategy</a:t>
            </a:r>
            <a:endParaRPr lang="es-ES"/>
          </a:p>
        </p:txBody>
      </p:sp>
      <p:pic>
        <p:nvPicPr>
          <p:cNvPr id="2056" name="Picture 8" descr="Главная | ГК Теплогазоснабжение"/>
          <p:cNvPicPr>
            <a:picLocks noChangeAspect="1" noChangeArrowheads="1"/>
          </p:cNvPicPr>
          <p:nvPr/>
        </p:nvPicPr>
        <p:blipFill>
          <a:blip r:embed="rId5"/>
          <a:stretch/>
        </p:blipFill>
        <p:spPr bwMode="auto">
          <a:xfrm>
            <a:off x="9994757" y="1949571"/>
            <a:ext cx="1065990" cy="1065990"/>
          </a:xfrm>
          <a:prstGeom prst="rect">
            <a:avLst/>
          </a:prstGeom>
          <a:noFill/>
        </p:spPr>
      </p:pic>
      <p:sp>
        <p:nvSpPr>
          <p:cNvPr id="8" name="Text Placeholder 3"/>
          <p:cNvSpPr txBox="1"/>
          <p:nvPr/>
        </p:nvSpPr>
        <p:spPr bwMode="auto">
          <a:xfrm>
            <a:off x="9408368" y="3140968"/>
            <a:ext cx="2238768" cy="3314733"/>
          </a:xfrm>
          <a:prstGeom prst="rect">
            <a:avLst/>
          </a:prstGeom>
        </p:spPr>
        <p:txBody>
          <a:bodyPr numCol="1"/>
          <a:lstStyle>
            <a:lvl1pPr marL="0" indent="0" algn="l" defTabSz="914400">
              <a:lnSpc>
                <a:spcPct val="90000"/>
              </a:lnSpc>
              <a:spcBef>
                <a:spcPts val="998"/>
              </a:spcBef>
              <a:buFont typeface="Arial"/>
              <a:buNone/>
              <a:defRPr sz="1800">
                <a:solidFill>
                  <a:schemeClr val="tx1"/>
                </a:solidFill>
                <a:latin typeface="Arial"/>
                <a:ea typeface="+mn-ea"/>
                <a:cs typeface="Arial"/>
              </a:defRPr>
            </a:lvl1pPr>
            <a:lvl2pPr marL="685800" indent="-228600" algn="l" defTabSz="914400">
              <a:lnSpc>
                <a:spcPct val="90000"/>
              </a:lnSpc>
              <a:spcBef>
                <a:spcPts val="498"/>
              </a:spcBef>
              <a:buFont typeface="Arial"/>
              <a:buChar char="•"/>
              <a:defRPr sz="2400">
                <a:solidFill>
                  <a:schemeClr val="tx1"/>
                </a:solidFill>
                <a:latin typeface="+mn-lt"/>
                <a:ea typeface="+mn-ea"/>
                <a:cs typeface="+mn-cs"/>
              </a:defRPr>
            </a:lvl2pPr>
            <a:lvl3pPr marL="1143000" indent="-228600" algn="l" defTabSz="914400">
              <a:lnSpc>
                <a:spcPct val="90000"/>
              </a:lnSpc>
              <a:spcBef>
                <a:spcPts val="498"/>
              </a:spcBef>
              <a:buFont typeface="Arial"/>
              <a:buChar char="•"/>
              <a:defRPr sz="2000">
                <a:solidFill>
                  <a:schemeClr val="tx1"/>
                </a:solidFill>
                <a:latin typeface="+mn-lt"/>
                <a:ea typeface="+mn-ea"/>
                <a:cs typeface="+mn-cs"/>
              </a:defRPr>
            </a:lvl3pPr>
            <a:lvl4pPr marL="1600200" indent="-228600" algn="l" defTabSz="914400">
              <a:lnSpc>
                <a:spcPct val="90000"/>
              </a:lnSpc>
              <a:spcBef>
                <a:spcPts val="498"/>
              </a:spcBef>
              <a:buFont typeface="Arial"/>
              <a:buChar char="•"/>
              <a:defRPr sz="1800">
                <a:solidFill>
                  <a:schemeClr val="tx1"/>
                </a:solidFill>
                <a:latin typeface="+mn-lt"/>
                <a:ea typeface="+mn-ea"/>
                <a:cs typeface="+mn-cs"/>
              </a:defRPr>
            </a:lvl4pPr>
            <a:lvl5pPr marL="2057400" indent="-228600" algn="l" defTabSz="914400">
              <a:lnSpc>
                <a:spcPct val="90000"/>
              </a:lnSpc>
              <a:spcBef>
                <a:spcPts val="498"/>
              </a:spcBef>
              <a:buFont typeface="Arial"/>
              <a:buChar char="•"/>
              <a:defRPr sz="1800">
                <a:solidFill>
                  <a:schemeClr val="tx1"/>
                </a:solidFill>
                <a:latin typeface="+mn-lt"/>
                <a:ea typeface="+mn-ea"/>
                <a:cs typeface="+mn-cs"/>
              </a:defRPr>
            </a:lvl5pPr>
            <a:lvl6pPr marL="2514598" indent="-228600" algn="l" defTabSz="914400">
              <a:lnSpc>
                <a:spcPct val="90000"/>
              </a:lnSpc>
              <a:spcBef>
                <a:spcPts val="498"/>
              </a:spcBef>
              <a:buFont typeface="Arial"/>
              <a:buChar char="•"/>
              <a:defRPr sz="1800">
                <a:solidFill>
                  <a:schemeClr val="tx1"/>
                </a:solidFill>
                <a:latin typeface="+mn-lt"/>
                <a:ea typeface="+mn-ea"/>
                <a:cs typeface="+mn-cs"/>
              </a:defRPr>
            </a:lvl6pPr>
            <a:lvl7pPr marL="2971800" indent="-228600" algn="l" defTabSz="914400">
              <a:lnSpc>
                <a:spcPct val="90000"/>
              </a:lnSpc>
              <a:spcBef>
                <a:spcPts val="498"/>
              </a:spcBef>
              <a:buFont typeface="Arial"/>
              <a:buChar char="•"/>
              <a:defRPr sz="1800">
                <a:solidFill>
                  <a:schemeClr val="tx1"/>
                </a:solidFill>
                <a:latin typeface="+mn-lt"/>
                <a:ea typeface="+mn-ea"/>
                <a:cs typeface="+mn-cs"/>
              </a:defRPr>
            </a:lvl7pPr>
            <a:lvl8pPr marL="3429000" indent="-228600" algn="l" defTabSz="914400">
              <a:lnSpc>
                <a:spcPct val="90000"/>
              </a:lnSpc>
              <a:spcBef>
                <a:spcPts val="498"/>
              </a:spcBef>
              <a:buFont typeface="Arial"/>
              <a:buChar char="•"/>
              <a:defRPr sz="1800">
                <a:solidFill>
                  <a:schemeClr val="tx1"/>
                </a:solidFill>
                <a:latin typeface="+mn-lt"/>
                <a:ea typeface="+mn-ea"/>
                <a:cs typeface="+mn-cs"/>
              </a:defRPr>
            </a:lvl8pPr>
            <a:lvl9pPr marL="3886200" indent="-228600" algn="l" defTabSz="914400">
              <a:lnSpc>
                <a:spcPct val="90000"/>
              </a:lnSpc>
              <a:spcBef>
                <a:spcPts val="498"/>
              </a:spcBef>
              <a:buFont typeface="Arial"/>
              <a:buChar char="•"/>
              <a:defRPr sz="1800">
                <a:solidFill>
                  <a:schemeClr val="tx1"/>
                </a:solidFill>
                <a:latin typeface="+mn-lt"/>
                <a:ea typeface="+mn-ea"/>
                <a:cs typeface="+mn-cs"/>
              </a:defRPr>
            </a:lvl9pPr>
          </a:lstStyle>
          <a:p>
            <a:pPr algn="ctr">
              <a:defRPr/>
            </a:pPr>
            <a:r>
              <a:rPr lang="es-ES" sz="2000" b="1" u="sng">
                <a:latin typeface="Calibri"/>
                <a:ea typeface="Cambria"/>
              </a:rPr>
              <a:t>Apply</a:t>
            </a:r>
            <a:r>
              <a:rPr lang="es-ES" sz="2000" b="1" u="sng">
                <a:latin typeface="Calibri"/>
                <a:ea typeface="Cambria"/>
              </a:rPr>
              <a:t> </a:t>
            </a:r>
            <a:r>
              <a:rPr lang="es-ES" sz="2000" b="1" u="sng">
                <a:latin typeface="Calibri"/>
                <a:ea typeface="Cambria"/>
              </a:rPr>
              <a:t>strategy</a:t>
            </a:r>
            <a:endParaRPr lang="es-ES" sz="2000" b="1" u="sng">
              <a:latin typeface="Calibri"/>
              <a:ea typeface="Cambria"/>
            </a:endParaRPr>
          </a:p>
          <a:p>
            <a:pPr marL="285750" indent="-285750">
              <a:buFontTx/>
              <a:buChar char="-"/>
              <a:defRPr/>
            </a:pPr>
            <a:r>
              <a:rPr lang="en-GB" b="1">
                <a:latin typeface="Calibri"/>
                <a:ea typeface="Cambria"/>
              </a:rPr>
              <a:t>Condition monitoring system</a:t>
            </a:r>
            <a:endParaRPr/>
          </a:p>
          <a:p>
            <a:pPr marL="285750" indent="-285750">
              <a:buFontTx/>
              <a:buChar char="-"/>
              <a:defRPr/>
            </a:pPr>
            <a:r>
              <a:rPr lang="en-GB" b="1">
                <a:latin typeface="Calibri"/>
                <a:ea typeface="Cambria"/>
              </a:rPr>
              <a:t>Fleet optimization</a:t>
            </a:r>
            <a:endParaRPr/>
          </a:p>
          <a:p>
            <a:pPr marL="285750" indent="-285750">
              <a:buFontTx/>
              <a:buChar char="-"/>
              <a:defRPr/>
            </a:pPr>
            <a:r>
              <a:rPr lang="en-GB" b="1">
                <a:latin typeface="Calibri"/>
                <a:ea typeface="Cambria"/>
              </a:rPr>
              <a:t>Maintenenance</a:t>
            </a:r>
            <a:endParaRPr lang="en-GB" b="1">
              <a:latin typeface="Calibri"/>
              <a:ea typeface="Cambria"/>
            </a:endParaRPr>
          </a:p>
          <a:p>
            <a:pPr marL="285750" indent="-285750">
              <a:buFontTx/>
              <a:buChar char="-"/>
              <a:defRPr/>
            </a:pPr>
            <a:r>
              <a:rPr lang="en-GB" b="1">
                <a:latin typeface="Calibri"/>
                <a:ea typeface="Cambria"/>
              </a:rPr>
              <a:t>Repairs</a:t>
            </a:r>
            <a:endParaRPr lang="es-ES"/>
          </a:p>
        </p:txBody>
      </p:sp>
      <p:sp>
        <p:nvSpPr>
          <p:cNvPr id="9" name="Arrow: Bent 8"/>
          <p:cNvSpPr/>
          <p:nvPr/>
        </p:nvSpPr>
        <p:spPr bwMode="auto">
          <a:xfrm rot="16199998">
            <a:off x="2392040" y="4269951"/>
            <a:ext cx="780100" cy="3298304"/>
          </a:xfrm>
          <a:prstGeom prst="bentArrow">
            <a:avLst>
              <a:gd name="adj1" fmla="val 50000"/>
              <a:gd name="adj2" fmla="val 25000"/>
              <a:gd name="adj3" fmla="val 50000"/>
              <a:gd name="adj4" fmla="val 4375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GB">
              <a:solidFill>
                <a:schemeClr val="tx1"/>
              </a:solidFill>
            </a:endParaRPr>
          </a:p>
        </p:txBody>
      </p:sp>
      <p:sp>
        <p:nvSpPr>
          <p:cNvPr id="13" name="Arrow: Pentagon 12"/>
          <p:cNvSpPr/>
          <p:nvPr/>
        </p:nvSpPr>
        <p:spPr bwMode="auto">
          <a:xfrm rot="10800000" flipV="1">
            <a:off x="3677768" y="5818829"/>
            <a:ext cx="4424774" cy="590832"/>
          </a:xfrm>
          <a:prstGeom prst="homePlate">
            <a:avLst>
              <a:gd name="adj" fmla="val 50000"/>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defRPr/>
            </a:pPr>
            <a:r>
              <a:rPr lang="en-US"/>
              <a:t>Continuous monitoring (data collection &amp; regular inspections)</a:t>
            </a:r>
            <a:endParaRPr/>
          </a:p>
        </p:txBody>
      </p:sp>
      <p:sp>
        <p:nvSpPr>
          <p:cNvPr id="20" name="Oval 19"/>
          <p:cNvSpPr/>
          <p:nvPr/>
        </p:nvSpPr>
        <p:spPr bwMode="auto">
          <a:xfrm>
            <a:off x="2422014" y="4435400"/>
            <a:ext cx="2557631" cy="954418"/>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21" name="Oval 20"/>
          <p:cNvSpPr/>
          <p:nvPr/>
        </p:nvSpPr>
        <p:spPr bwMode="auto">
          <a:xfrm>
            <a:off x="9236677" y="5124407"/>
            <a:ext cx="1683859" cy="40464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610534852" name="Title 2"/>
          <p:cNvSpPr>
            <a:spLocks noGrp="1"/>
          </p:cNvSpPr>
          <p:nvPr>
            <p:ph type="title"/>
          </p:nvPr>
        </p:nvSpPr>
        <p:spPr bwMode="auto"/>
        <p:txBody>
          <a:bodyPr/>
          <a:lstStyle/>
          <a:p>
            <a:pPr>
              <a:defRPr/>
            </a:pPr>
            <a:r>
              <a:rPr lang="en-GB" sz="2800" b="0" i="0" u="none" strike="noStrike" cap="none" spc="0">
                <a:solidFill>
                  <a:schemeClr val="tx1"/>
                </a:solidFill>
                <a:latin typeface="Arial"/>
                <a:ea typeface="Arial"/>
                <a:cs typeface="Arial"/>
              </a:rPr>
              <a:t>Repair techniques</a:t>
            </a:r>
            <a:br>
              <a:rPr lang="en-GB" sz="2800">
                <a:ea typeface="Verdana"/>
              </a:rPr>
            </a:br>
            <a:endParaRPr lang="en-US"/>
          </a:p>
        </p:txBody>
      </p:sp>
      <p:sp>
        <p:nvSpPr>
          <p:cNvPr id="353154697" name="Slide Number Placeholder 1"/>
          <p:cNvSpPr>
            <a:spLocks noGrp="1"/>
          </p:cNvSpPr>
          <p:nvPr>
            <p:ph type="sldNum" sz="quarter" idx="4294967295"/>
          </p:nvPr>
        </p:nvSpPr>
        <p:spPr bwMode="auto">
          <a:xfrm>
            <a:off x="9129622" y="6311685"/>
            <a:ext cx="2743200" cy="365125"/>
          </a:xfrm>
        </p:spPr>
        <p:txBody>
          <a:bodyPr/>
          <a:lstStyle/>
          <a:p>
            <a:pPr>
              <a:defRPr/>
            </a:pPr>
            <a:fld id="{88485F5F-F2AF-7313-A129-0E3C8BC89E70}" type="slidenum">
              <a:rPr lang="en-GB"/>
              <a:t/>
            </a:fld>
            <a:endParaRPr lang="en-GB"/>
          </a:p>
        </p:txBody>
      </p:sp>
      <p:sp>
        <p:nvSpPr>
          <p:cNvPr id="2045589100" name="Text Placeholder 3"/>
          <p:cNvSpPr txBox="1"/>
          <p:nvPr/>
        </p:nvSpPr>
        <p:spPr bwMode="auto">
          <a:xfrm>
            <a:off x="119336" y="890990"/>
            <a:ext cx="11537462" cy="3314733"/>
          </a:xfrm>
          <a:prstGeom prst="rect">
            <a:avLst/>
          </a:prstGeom>
        </p:spPr>
        <p:txBody>
          <a:bodyPr numCol="1"/>
          <a:lstStyle>
            <a:lvl1pPr marL="0" indent="0" algn="l" defTabSz="914400">
              <a:lnSpc>
                <a:spcPct val="90000"/>
              </a:lnSpc>
              <a:spcBef>
                <a:spcPts val="998"/>
              </a:spcBef>
              <a:buFont typeface="Arial"/>
              <a:buNone/>
              <a:defRPr sz="1800">
                <a:solidFill>
                  <a:schemeClr val="tx1"/>
                </a:solidFill>
                <a:latin typeface="Arial"/>
                <a:ea typeface="+mn-ea"/>
                <a:cs typeface="Arial"/>
              </a:defRPr>
            </a:lvl1pPr>
            <a:lvl2pPr marL="685800" indent="-228600" algn="l" defTabSz="914400">
              <a:lnSpc>
                <a:spcPct val="90000"/>
              </a:lnSpc>
              <a:spcBef>
                <a:spcPts val="498"/>
              </a:spcBef>
              <a:buFont typeface="Arial"/>
              <a:buChar char="•"/>
              <a:defRPr sz="2400">
                <a:solidFill>
                  <a:schemeClr val="tx1"/>
                </a:solidFill>
                <a:latin typeface="+mn-lt"/>
                <a:ea typeface="+mn-ea"/>
                <a:cs typeface="+mn-cs"/>
              </a:defRPr>
            </a:lvl2pPr>
            <a:lvl3pPr marL="1143000" indent="-228600" algn="l" defTabSz="914400">
              <a:lnSpc>
                <a:spcPct val="90000"/>
              </a:lnSpc>
              <a:spcBef>
                <a:spcPts val="498"/>
              </a:spcBef>
              <a:buFont typeface="Arial"/>
              <a:buChar char="•"/>
              <a:defRPr sz="2000">
                <a:solidFill>
                  <a:schemeClr val="tx1"/>
                </a:solidFill>
                <a:latin typeface="+mn-lt"/>
                <a:ea typeface="+mn-ea"/>
                <a:cs typeface="+mn-cs"/>
              </a:defRPr>
            </a:lvl3pPr>
            <a:lvl4pPr marL="1600200" indent="-228600" algn="l" defTabSz="914400">
              <a:lnSpc>
                <a:spcPct val="90000"/>
              </a:lnSpc>
              <a:spcBef>
                <a:spcPts val="498"/>
              </a:spcBef>
              <a:buFont typeface="Arial"/>
              <a:buChar char="•"/>
              <a:defRPr sz="1800">
                <a:solidFill>
                  <a:schemeClr val="tx1"/>
                </a:solidFill>
                <a:latin typeface="+mn-lt"/>
                <a:ea typeface="+mn-ea"/>
                <a:cs typeface="+mn-cs"/>
              </a:defRPr>
            </a:lvl4pPr>
            <a:lvl5pPr marL="2057400" indent="-228600" algn="l" defTabSz="914400">
              <a:lnSpc>
                <a:spcPct val="90000"/>
              </a:lnSpc>
              <a:spcBef>
                <a:spcPts val="498"/>
              </a:spcBef>
              <a:buFont typeface="Arial"/>
              <a:buChar char="•"/>
              <a:defRPr sz="1800">
                <a:solidFill>
                  <a:schemeClr val="tx1"/>
                </a:solidFill>
                <a:latin typeface="+mn-lt"/>
                <a:ea typeface="+mn-ea"/>
                <a:cs typeface="+mn-cs"/>
              </a:defRPr>
            </a:lvl5pPr>
            <a:lvl6pPr marL="2514598" indent="-228600" algn="l" defTabSz="914400">
              <a:lnSpc>
                <a:spcPct val="90000"/>
              </a:lnSpc>
              <a:spcBef>
                <a:spcPts val="498"/>
              </a:spcBef>
              <a:buFont typeface="Arial"/>
              <a:buChar char="•"/>
              <a:defRPr sz="1800">
                <a:solidFill>
                  <a:schemeClr val="tx1"/>
                </a:solidFill>
                <a:latin typeface="+mn-lt"/>
                <a:ea typeface="+mn-ea"/>
                <a:cs typeface="+mn-cs"/>
              </a:defRPr>
            </a:lvl6pPr>
            <a:lvl7pPr marL="2971800" indent="-228600" algn="l" defTabSz="914400">
              <a:lnSpc>
                <a:spcPct val="90000"/>
              </a:lnSpc>
              <a:spcBef>
                <a:spcPts val="498"/>
              </a:spcBef>
              <a:buFont typeface="Arial"/>
              <a:buChar char="•"/>
              <a:defRPr sz="1800">
                <a:solidFill>
                  <a:schemeClr val="tx1"/>
                </a:solidFill>
                <a:latin typeface="+mn-lt"/>
                <a:ea typeface="+mn-ea"/>
                <a:cs typeface="+mn-cs"/>
              </a:defRPr>
            </a:lvl7pPr>
            <a:lvl8pPr marL="3429000" indent="-228600" algn="l" defTabSz="914400">
              <a:lnSpc>
                <a:spcPct val="90000"/>
              </a:lnSpc>
              <a:spcBef>
                <a:spcPts val="498"/>
              </a:spcBef>
              <a:buFont typeface="Arial"/>
              <a:buChar char="•"/>
              <a:defRPr sz="1800">
                <a:solidFill>
                  <a:schemeClr val="tx1"/>
                </a:solidFill>
                <a:latin typeface="+mn-lt"/>
                <a:ea typeface="+mn-ea"/>
                <a:cs typeface="+mn-cs"/>
              </a:defRPr>
            </a:lvl8pPr>
            <a:lvl9pPr marL="3886200" indent="-228600" algn="l" defTabSz="914400">
              <a:lnSpc>
                <a:spcPct val="90000"/>
              </a:lnSpc>
              <a:spcBef>
                <a:spcPts val="498"/>
              </a:spcBef>
              <a:buFont typeface="Arial"/>
              <a:buChar char="•"/>
              <a:defRPr sz="1800">
                <a:solidFill>
                  <a:schemeClr val="tx1"/>
                </a:solidFill>
                <a:latin typeface="+mn-lt"/>
                <a:ea typeface="+mn-ea"/>
                <a:cs typeface="+mn-cs"/>
              </a:defRPr>
            </a:lvl9pPr>
          </a:lstStyle>
          <a:p>
            <a:pPr>
              <a:defRPr/>
            </a:pPr>
            <a:r>
              <a:rPr lang="en-US" sz="2400" b="1">
                <a:latin typeface="Calibri"/>
                <a:ea typeface="Cambria"/>
              </a:rPr>
              <a:t>Erosion repair and protection</a:t>
            </a:r>
            <a:endParaRPr/>
          </a:p>
          <a:p>
            <a:pPr marL="285750" indent="-285750">
              <a:buFontTx/>
              <a:buChar char="-"/>
              <a:defRPr/>
            </a:pPr>
            <a:r>
              <a:rPr lang="en-GB" sz="2000" b="1">
                <a:solidFill>
                  <a:srgbClr val="000000"/>
                </a:solidFill>
                <a:latin typeface="Calibri"/>
                <a:ea typeface="Cambria"/>
              </a:rPr>
              <a:t>Anti-erosion coating repair</a:t>
            </a:r>
            <a:r>
              <a:rPr lang="en-GB" sz="2000">
                <a:solidFill>
                  <a:srgbClr val="000000"/>
                </a:solidFill>
                <a:latin typeface="Calibri"/>
                <a:ea typeface="Cambria"/>
              </a:rPr>
              <a:t> is usually the first and most recurrent repair performed in wind turbine blades.</a:t>
            </a:r>
            <a:endParaRPr/>
          </a:p>
          <a:p>
            <a:pPr marL="971550" lvl="1" indent="-285750">
              <a:buFontTx/>
              <a:buChar char="-"/>
              <a:defRPr/>
            </a:pPr>
            <a:r>
              <a:rPr lang="en-GB" sz="2000" b="1">
                <a:solidFill>
                  <a:srgbClr val="000000"/>
                </a:solidFill>
                <a:latin typeface="Calibri"/>
                <a:ea typeface="Cambria"/>
              </a:rPr>
              <a:t>Risks:</a:t>
            </a:r>
            <a:r>
              <a:rPr lang="en-GB" sz="2000">
                <a:solidFill>
                  <a:srgbClr val="000000"/>
                </a:solidFill>
                <a:latin typeface="Calibri"/>
                <a:ea typeface="Cambria"/>
              </a:rPr>
              <a:t> lead to crack progression through the laminates, water penetration into the material</a:t>
            </a:r>
            <a:endParaRPr lang="en-US" sz="2000">
              <a:latin typeface="Calibri"/>
              <a:ea typeface="Cambria"/>
            </a:endParaRPr>
          </a:p>
          <a:p>
            <a:pPr marL="285750" indent="-285750">
              <a:buFontTx/>
              <a:buChar char="-"/>
              <a:defRPr/>
            </a:pPr>
            <a:r>
              <a:rPr lang="en-GB" sz="2000">
                <a:latin typeface="Calibri"/>
                <a:ea typeface="Cambria"/>
              </a:rPr>
              <a:t>Repair solutions for eroded blades include anti-erosion:</a:t>
            </a:r>
            <a:endParaRPr/>
          </a:p>
          <a:p>
            <a:pPr marL="971550" lvl="1" indent="-285750">
              <a:buFontTx/>
              <a:buChar char="-"/>
              <a:defRPr/>
            </a:pPr>
            <a:r>
              <a:rPr lang="en-GB" sz="2000">
                <a:latin typeface="Calibri"/>
                <a:ea typeface="Cambria"/>
              </a:rPr>
              <a:t>P</a:t>
            </a:r>
            <a:r>
              <a:rPr lang="en-GB" sz="2000">
                <a:latin typeface="Calibri"/>
                <a:ea typeface="Cambria"/>
              </a:rPr>
              <a:t>rotective coatings of epoxy and polyurethane </a:t>
            </a:r>
            <a:r>
              <a:rPr lang="en-GB" sz="2000" b="1">
                <a:latin typeface="Calibri"/>
                <a:ea typeface="Cambria"/>
              </a:rPr>
              <a:t>fillers</a:t>
            </a:r>
            <a:r>
              <a:rPr lang="en-GB" sz="2000">
                <a:latin typeface="Calibri"/>
                <a:ea typeface="Cambria"/>
              </a:rPr>
              <a:t>. </a:t>
            </a:r>
            <a:br>
              <a:rPr lang="en-GB" sz="2000">
                <a:latin typeface="Calibri"/>
                <a:ea typeface="Cambria"/>
              </a:rPr>
            </a:br>
            <a:r>
              <a:rPr lang="en-GB" sz="2000">
                <a:latin typeface="Calibri"/>
                <a:ea typeface="Cambria"/>
              </a:rPr>
              <a:t>The application of filler is a highly labour intensive and </a:t>
            </a:r>
            <a:br>
              <a:rPr lang="en-GB" sz="2000">
                <a:latin typeface="Calibri"/>
                <a:ea typeface="Cambria"/>
              </a:rPr>
            </a:br>
            <a:r>
              <a:rPr lang="en-GB" sz="2000">
                <a:latin typeface="Calibri"/>
                <a:ea typeface="Cambria"/>
              </a:rPr>
              <a:t>usually not automate</a:t>
            </a:r>
            <a:endParaRPr lang="en-GB" sz="2000">
              <a:latin typeface="Calibri"/>
              <a:ea typeface="Cambria"/>
            </a:endParaRPr>
          </a:p>
          <a:p>
            <a:pPr marL="971550" lvl="1" indent="-285750">
              <a:buFontTx/>
              <a:buChar char="-"/>
              <a:defRPr/>
            </a:pPr>
            <a:r>
              <a:rPr lang="en-GB" sz="2000">
                <a:latin typeface="Calibri"/>
                <a:ea typeface="Cambria"/>
              </a:rPr>
              <a:t>P</a:t>
            </a:r>
            <a:r>
              <a:rPr lang="en-GB" sz="2000">
                <a:latin typeface="Calibri"/>
                <a:ea typeface="Cambria"/>
              </a:rPr>
              <a:t>rotective coatings in the form of protection </a:t>
            </a:r>
            <a:r>
              <a:rPr lang="en-GB" sz="2000" b="1">
                <a:latin typeface="Calibri"/>
                <a:ea typeface="Cambria"/>
              </a:rPr>
              <a:t>tapes</a:t>
            </a:r>
            <a:r>
              <a:rPr lang="en-GB" sz="2000">
                <a:latin typeface="Calibri"/>
                <a:ea typeface="Cambria"/>
              </a:rPr>
              <a:t> from </a:t>
            </a:r>
            <a:br>
              <a:rPr lang="en-GB" sz="2000">
                <a:latin typeface="Calibri"/>
                <a:ea typeface="Cambria"/>
              </a:rPr>
            </a:br>
            <a:r>
              <a:rPr lang="en-GB" sz="2000">
                <a:latin typeface="Calibri"/>
                <a:ea typeface="Cambria"/>
              </a:rPr>
              <a:t>durable, abrasion-resistant polyurethane elastomers. </a:t>
            </a:r>
            <a:br>
              <a:rPr lang="en-GB" sz="2000">
                <a:latin typeface="Calibri"/>
                <a:ea typeface="Cambria"/>
              </a:rPr>
            </a:br>
            <a:r>
              <a:rPr lang="en-GB" sz="2000">
                <a:latin typeface="Calibri"/>
                <a:ea typeface="Cambria"/>
              </a:rPr>
              <a:t>The tapes, typically made of polyurethane, </a:t>
            </a:r>
            <a:br>
              <a:rPr lang="en-GB" sz="2000">
                <a:latin typeface="Calibri"/>
                <a:ea typeface="Cambria"/>
              </a:rPr>
            </a:br>
            <a:r>
              <a:rPr lang="en-GB" sz="2000">
                <a:latin typeface="Calibri"/>
                <a:ea typeface="Cambria"/>
              </a:rPr>
              <a:t>provides a ductile layer to dampen the initial impact of </a:t>
            </a:r>
            <a:br>
              <a:rPr lang="en-GB" sz="2000">
                <a:latin typeface="Calibri"/>
                <a:ea typeface="Cambria"/>
              </a:rPr>
            </a:br>
            <a:r>
              <a:rPr lang="en-GB" sz="2000">
                <a:latin typeface="Calibri"/>
                <a:ea typeface="Cambria"/>
              </a:rPr>
              <a:t>the raindrops. </a:t>
            </a:r>
            <a:endParaRPr/>
          </a:p>
          <a:p>
            <a:pPr marL="971550" lvl="1" indent="-285750">
              <a:buFontTx/>
              <a:buChar char="-"/>
              <a:defRPr/>
            </a:pPr>
            <a:r>
              <a:rPr lang="en-GB" sz="2000">
                <a:latin typeface="Calibri"/>
                <a:ea typeface="Cambria"/>
              </a:rPr>
              <a:t>Shells or </a:t>
            </a:r>
            <a:r>
              <a:rPr lang="en-GB" sz="2000" b="1">
                <a:latin typeface="Calibri"/>
                <a:ea typeface="Cambria"/>
              </a:rPr>
              <a:t>shields </a:t>
            </a:r>
            <a:r>
              <a:rPr lang="en-GB" sz="2000">
                <a:latin typeface="Calibri"/>
                <a:ea typeface="Cambria"/>
              </a:rPr>
              <a:t>of either rigid or semi-flexible materials. </a:t>
            </a:r>
            <a:br>
              <a:rPr lang="en-GB" sz="2000">
                <a:latin typeface="Calibri"/>
                <a:ea typeface="Cambria"/>
              </a:rPr>
            </a:br>
            <a:r>
              <a:rPr lang="en-GB" sz="2000">
                <a:latin typeface="Calibri"/>
                <a:ea typeface="Cambria"/>
              </a:rPr>
              <a:t>Using either rigid or semi-flexible materials. Manufactured</a:t>
            </a:r>
            <a:br>
              <a:rPr lang="en-GB" sz="2000">
                <a:latin typeface="Calibri"/>
                <a:ea typeface="Cambria"/>
              </a:rPr>
            </a:br>
            <a:r>
              <a:rPr lang="en-GB" sz="2000">
                <a:latin typeface="Calibri"/>
                <a:ea typeface="Cambria"/>
              </a:rPr>
              <a:t>in controlled productions environments. Positioned straight </a:t>
            </a:r>
            <a:br>
              <a:rPr lang="en-GB" sz="2000">
                <a:latin typeface="Calibri"/>
                <a:ea typeface="Cambria"/>
              </a:rPr>
            </a:br>
            <a:r>
              <a:rPr lang="en-GB" sz="2000">
                <a:latin typeface="Calibri"/>
                <a:ea typeface="Cambria"/>
              </a:rPr>
              <a:t>onto the leading edge by means of adhesives </a:t>
            </a:r>
            <a:endParaRPr sz="2000">
              <a:latin typeface="Calibri"/>
              <a:ea typeface="Cambria"/>
            </a:endParaRPr>
          </a:p>
          <a:p>
            <a:pPr marL="285750" indent="-285750">
              <a:buFontTx/>
              <a:buChar char="-"/>
              <a:defRPr/>
            </a:pPr>
            <a:endParaRPr lang="de-DE"/>
          </a:p>
        </p:txBody>
      </p:sp>
      <p:sp>
        <p:nvSpPr>
          <p:cNvPr id="1656117410" name=" 958338147"/>
          <p:cNvSpPr/>
          <p:nvPr/>
        </p:nvSpPr>
        <p:spPr bwMode="auto">
          <a:xfrm>
            <a:off x="13216527" y="4487009"/>
            <a:ext cx="254916" cy="365793"/>
          </a:xfrm>
        </p:spPr>
        <p:txBody>
          <a:bodyPr rot="0" spcFirstLastPara="0" vertOverflow="overflow" horzOverflow="clip" vert="horz" wrap="square" lIns="91440" tIns="45720" rIns="91440" bIns="45720" numCol="1" spcCol="0" rtlCol="0" fromWordArt="0" anchor="t" anchorCtr="0" forceAA="0" compatLnSpc="1">
            <a:prstTxWarp prst="textNoShape"/>
            <a:spAutoFit/>
          </a:bodyPr>
          <a:lstStyle/>
          <a:p>
            <a:pPr>
              <a:defRPr/>
            </a:pPr>
            <a:endParaRPr/>
          </a:p>
        </p:txBody>
      </p:sp>
      <p:pic>
        <p:nvPicPr>
          <p:cNvPr id="2" name="Imagen 2" descr="Imagen que contiene persona, exterior, esquiando, hombre&#10;&#10;Descripción generada automáticamente"/>
          <p:cNvPicPr>
            <a:picLocks noChangeAspect="1"/>
          </p:cNvPicPr>
          <p:nvPr/>
        </p:nvPicPr>
        <p:blipFill>
          <a:blip r:embed="rId2"/>
          <a:stretch/>
        </p:blipFill>
        <p:spPr bwMode="auto">
          <a:xfrm>
            <a:off x="8283248" y="2276872"/>
            <a:ext cx="2944529" cy="1656184"/>
          </a:xfrm>
          <a:prstGeom prst="rect">
            <a:avLst/>
          </a:prstGeom>
          <a:noFill/>
          <a:ln>
            <a:noFill/>
          </a:ln>
        </p:spPr>
      </p:pic>
      <p:pic>
        <p:nvPicPr>
          <p:cNvPr id="3" name="Imagen 2" descr="Polytech ELLE® - Leading Edge Protection - YouTube"/>
          <p:cNvPicPr>
            <a:picLocks noChangeAspect="1"/>
          </p:cNvPicPr>
          <p:nvPr/>
        </p:nvPicPr>
        <p:blipFill>
          <a:blip r:embed="rId3"/>
          <a:stretch/>
        </p:blipFill>
        <p:spPr bwMode="auto">
          <a:xfrm>
            <a:off x="8283248" y="4403413"/>
            <a:ext cx="2940110" cy="1653966"/>
          </a:xfrm>
          <a:prstGeom prst="rect">
            <a:avLst/>
          </a:prstGeom>
          <a:noFill/>
          <a:ln>
            <a:noFill/>
          </a:ln>
        </p:spPr>
      </p:pic>
      <p:sp>
        <p:nvSpPr>
          <p:cNvPr id="4" name="Arrow: Right 3"/>
          <p:cNvSpPr/>
          <p:nvPr/>
        </p:nvSpPr>
        <p:spPr bwMode="auto">
          <a:xfrm rot="937587">
            <a:off x="7051767" y="2761538"/>
            <a:ext cx="1035120" cy="288032"/>
          </a:xfrm>
          <a:prstGeom prst="rightArrow">
            <a:avLst>
              <a:gd name="adj1" fmla="val 50000"/>
              <a:gd name="adj2" fmla="val 50000"/>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defRPr/>
            </a:pPr>
            <a:endParaRPr lang="en-GB"/>
          </a:p>
        </p:txBody>
      </p:sp>
      <p:sp>
        <p:nvSpPr>
          <p:cNvPr id="5" name="Arrow: Right 4"/>
          <p:cNvSpPr/>
          <p:nvPr/>
        </p:nvSpPr>
        <p:spPr bwMode="auto">
          <a:xfrm>
            <a:off x="7394341" y="5086380"/>
            <a:ext cx="727425" cy="288032"/>
          </a:xfrm>
          <a:prstGeom prst="rightArrow">
            <a:avLst>
              <a:gd name="adj1" fmla="val 50000"/>
              <a:gd name="adj2" fmla="val 50000"/>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defRPr/>
            </a:pPr>
            <a:endParaRPr lang="en-GB"/>
          </a:p>
        </p:txBody>
      </p:sp>
      <p:sp>
        <p:nvSpPr>
          <p:cNvPr id="254057539" name=""/>
          <p:cNvSpPr/>
          <p:nvPr/>
        </p:nvSpPr>
        <p:spPr bwMode="auto">
          <a:xfrm>
            <a:off x="8121765" y="3717682"/>
            <a:ext cx="3327997" cy="488039"/>
          </a:xfrm>
        </p:spPr>
        <p:txBody>
          <a:bodyPr rot="0" spcFirstLastPara="0" vertOverflow="overflow" horzOverflow="overflow" vert="horz" wrap="square" lIns="91440" tIns="45720" rIns="91440" bIns="45720" numCol="1" spcCol="0" rtlCol="0" fromWordArt="0" anchor="t" anchorCtr="0" forceAA="0" upright="0" compatLnSpc="1">
            <a:prstTxWarp prst="textNoShape"/>
            <a:spAutoFit/>
          </a:bodyPr>
          <a:p>
            <a:pPr>
              <a:defRPr/>
            </a:pPr>
            <a:endParaRPr/>
          </a:p>
          <a:p>
            <a:pPr>
              <a:defRPr/>
            </a:pPr>
            <a:r>
              <a:rPr sz="800" b="0" i="0" u="none">
                <a:solidFill>
                  <a:srgbClr val="000000"/>
                </a:solidFill>
                <a:latin typeface="Calibri"/>
                <a:ea typeface="Calibri"/>
                <a:cs typeface="Calibri"/>
              </a:rPr>
              <a:t>https://blog.belzona.com/new-leading-edge-repair-an-protection-solution</a:t>
            </a:r>
            <a:endParaRPr/>
          </a:p>
        </p:txBody>
      </p:sp>
      <p:sp>
        <p:nvSpPr>
          <p:cNvPr id="1411258888" name=""/>
          <p:cNvSpPr/>
          <p:nvPr/>
        </p:nvSpPr>
        <p:spPr bwMode="auto">
          <a:xfrm>
            <a:off x="8106549" y="5823644"/>
            <a:ext cx="3429304" cy="488039"/>
          </a:xfrm>
        </p:spPr>
        <p:txBody>
          <a:bodyPr rot="0" spcFirstLastPara="0" vertOverflow="overflow" horzOverflow="overflow" vert="horz" wrap="square" lIns="91440" tIns="45720" rIns="91440" bIns="45720" numCol="1" spcCol="0" rtlCol="0" fromWordArt="0" anchor="t" anchorCtr="0" forceAA="0" upright="0" compatLnSpc="1">
            <a:prstTxWarp prst="textNoShape"/>
            <a:spAutoFit/>
          </a:bodyPr>
          <a:p>
            <a:pPr>
              <a:defRPr/>
            </a:pPr>
            <a:endParaRPr/>
          </a:p>
          <a:p>
            <a:pPr>
              <a:defRPr/>
            </a:pPr>
            <a:r>
              <a:rPr sz="800" b="0" i="0" u="none">
                <a:solidFill>
                  <a:srgbClr val="000000"/>
                </a:solidFill>
                <a:latin typeface="Calibri"/>
                <a:ea typeface="Calibri"/>
                <a:cs typeface="Calibri"/>
              </a:rPr>
              <a:t>https://www.polytech.com/wtg-manufacturers/elle-leading-edge-protection</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610534852" name="Title 2"/>
          <p:cNvSpPr>
            <a:spLocks noGrp="1"/>
          </p:cNvSpPr>
          <p:nvPr>
            <p:ph type="title"/>
          </p:nvPr>
        </p:nvSpPr>
        <p:spPr bwMode="auto"/>
        <p:txBody>
          <a:bodyPr/>
          <a:lstStyle/>
          <a:p>
            <a:pPr>
              <a:defRPr/>
            </a:pPr>
            <a:r>
              <a:rPr lang="en-GB" sz="2800" b="0" i="0" u="none" strike="noStrike" cap="none" spc="0">
                <a:solidFill>
                  <a:schemeClr val="tx1"/>
                </a:solidFill>
                <a:latin typeface="Arial"/>
                <a:ea typeface="Arial"/>
                <a:cs typeface="Arial"/>
              </a:rPr>
              <a:t>Repair techniques</a:t>
            </a:r>
            <a:br>
              <a:rPr lang="en-GB" sz="2800">
                <a:ea typeface="Verdana"/>
              </a:rPr>
            </a:br>
            <a:endParaRPr lang="en-US"/>
          </a:p>
        </p:txBody>
      </p:sp>
      <p:sp>
        <p:nvSpPr>
          <p:cNvPr id="353154697" name="Slide Number Placeholder 1"/>
          <p:cNvSpPr>
            <a:spLocks noGrp="1"/>
          </p:cNvSpPr>
          <p:nvPr>
            <p:ph type="sldNum" sz="quarter" idx="4294967295"/>
          </p:nvPr>
        </p:nvSpPr>
        <p:spPr bwMode="auto">
          <a:xfrm>
            <a:off x="9129622" y="6311685"/>
            <a:ext cx="2743200" cy="365125"/>
          </a:xfrm>
        </p:spPr>
        <p:txBody>
          <a:bodyPr/>
          <a:lstStyle/>
          <a:p>
            <a:pPr>
              <a:defRPr/>
            </a:pPr>
            <a:fld id="{88485F5F-F2AF-7313-A129-0E3C8BC89E70}" type="slidenum">
              <a:rPr lang="en-GB"/>
              <a:t/>
            </a:fld>
            <a:endParaRPr lang="en-GB"/>
          </a:p>
        </p:txBody>
      </p:sp>
      <p:sp>
        <p:nvSpPr>
          <p:cNvPr id="2045589100" name="Text Placeholder 3"/>
          <p:cNvSpPr txBox="1"/>
          <p:nvPr/>
        </p:nvSpPr>
        <p:spPr bwMode="auto">
          <a:xfrm>
            <a:off x="119336" y="890990"/>
            <a:ext cx="11537462" cy="3314733"/>
          </a:xfrm>
          <a:prstGeom prst="rect">
            <a:avLst/>
          </a:prstGeom>
        </p:spPr>
        <p:txBody>
          <a:bodyPr numCol="1"/>
          <a:lstStyle>
            <a:lvl1pPr marL="0" indent="0" algn="l" defTabSz="914400">
              <a:lnSpc>
                <a:spcPct val="90000"/>
              </a:lnSpc>
              <a:spcBef>
                <a:spcPts val="998"/>
              </a:spcBef>
              <a:buFont typeface="Arial"/>
              <a:buNone/>
              <a:defRPr sz="1800">
                <a:solidFill>
                  <a:schemeClr val="tx1"/>
                </a:solidFill>
                <a:latin typeface="Arial"/>
                <a:ea typeface="+mn-ea"/>
                <a:cs typeface="Arial"/>
              </a:defRPr>
            </a:lvl1pPr>
            <a:lvl2pPr marL="685800" indent="-228600" algn="l" defTabSz="914400">
              <a:lnSpc>
                <a:spcPct val="90000"/>
              </a:lnSpc>
              <a:spcBef>
                <a:spcPts val="498"/>
              </a:spcBef>
              <a:buFont typeface="Arial"/>
              <a:buChar char="•"/>
              <a:defRPr sz="2400">
                <a:solidFill>
                  <a:schemeClr val="tx1"/>
                </a:solidFill>
                <a:latin typeface="+mn-lt"/>
                <a:ea typeface="+mn-ea"/>
                <a:cs typeface="+mn-cs"/>
              </a:defRPr>
            </a:lvl2pPr>
            <a:lvl3pPr marL="1143000" indent="-228600" algn="l" defTabSz="914400">
              <a:lnSpc>
                <a:spcPct val="90000"/>
              </a:lnSpc>
              <a:spcBef>
                <a:spcPts val="498"/>
              </a:spcBef>
              <a:buFont typeface="Arial"/>
              <a:buChar char="•"/>
              <a:defRPr sz="2000">
                <a:solidFill>
                  <a:schemeClr val="tx1"/>
                </a:solidFill>
                <a:latin typeface="+mn-lt"/>
                <a:ea typeface="+mn-ea"/>
                <a:cs typeface="+mn-cs"/>
              </a:defRPr>
            </a:lvl3pPr>
            <a:lvl4pPr marL="1600200" indent="-228600" algn="l" defTabSz="914400">
              <a:lnSpc>
                <a:spcPct val="90000"/>
              </a:lnSpc>
              <a:spcBef>
                <a:spcPts val="498"/>
              </a:spcBef>
              <a:buFont typeface="Arial"/>
              <a:buChar char="•"/>
              <a:defRPr sz="1800">
                <a:solidFill>
                  <a:schemeClr val="tx1"/>
                </a:solidFill>
                <a:latin typeface="+mn-lt"/>
                <a:ea typeface="+mn-ea"/>
                <a:cs typeface="+mn-cs"/>
              </a:defRPr>
            </a:lvl4pPr>
            <a:lvl5pPr marL="2057400" indent="-228600" algn="l" defTabSz="914400">
              <a:lnSpc>
                <a:spcPct val="90000"/>
              </a:lnSpc>
              <a:spcBef>
                <a:spcPts val="498"/>
              </a:spcBef>
              <a:buFont typeface="Arial"/>
              <a:buChar char="•"/>
              <a:defRPr sz="1800">
                <a:solidFill>
                  <a:schemeClr val="tx1"/>
                </a:solidFill>
                <a:latin typeface="+mn-lt"/>
                <a:ea typeface="+mn-ea"/>
                <a:cs typeface="+mn-cs"/>
              </a:defRPr>
            </a:lvl5pPr>
            <a:lvl6pPr marL="2514598" indent="-228600" algn="l" defTabSz="914400">
              <a:lnSpc>
                <a:spcPct val="90000"/>
              </a:lnSpc>
              <a:spcBef>
                <a:spcPts val="498"/>
              </a:spcBef>
              <a:buFont typeface="Arial"/>
              <a:buChar char="•"/>
              <a:defRPr sz="1800">
                <a:solidFill>
                  <a:schemeClr val="tx1"/>
                </a:solidFill>
                <a:latin typeface="+mn-lt"/>
                <a:ea typeface="+mn-ea"/>
                <a:cs typeface="+mn-cs"/>
              </a:defRPr>
            </a:lvl6pPr>
            <a:lvl7pPr marL="2971800" indent="-228600" algn="l" defTabSz="914400">
              <a:lnSpc>
                <a:spcPct val="90000"/>
              </a:lnSpc>
              <a:spcBef>
                <a:spcPts val="498"/>
              </a:spcBef>
              <a:buFont typeface="Arial"/>
              <a:buChar char="•"/>
              <a:defRPr sz="1800">
                <a:solidFill>
                  <a:schemeClr val="tx1"/>
                </a:solidFill>
                <a:latin typeface="+mn-lt"/>
                <a:ea typeface="+mn-ea"/>
                <a:cs typeface="+mn-cs"/>
              </a:defRPr>
            </a:lvl7pPr>
            <a:lvl8pPr marL="3429000" indent="-228600" algn="l" defTabSz="914400">
              <a:lnSpc>
                <a:spcPct val="90000"/>
              </a:lnSpc>
              <a:spcBef>
                <a:spcPts val="498"/>
              </a:spcBef>
              <a:buFont typeface="Arial"/>
              <a:buChar char="•"/>
              <a:defRPr sz="1800">
                <a:solidFill>
                  <a:schemeClr val="tx1"/>
                </a:solidFill>
                <a:latin typeface="+mn-lt"/>
                <a:ea typeface="+mn-ea"/>
                <a:cs typeface="+mn-cs"/>
              </a:defRPr>
            </a:lvl8pPr>
            <a:lvl9pPr marL="3886200" indent="-228600" algn="l" defTabSz="914400">
              <a:lnSpc>
                <a:spcPct val="90000"/>
              </a:lnSpc>
              <a:spcBef>
                <a:spcPts val="498"/>
              </a:spcBef>
              <a:buFont typeface="Arial"/>
              <a:buChar char="•"/>
              <a:defRPr sz="1800">
                <a:solidFill>
                  <a:schemeClr val="tx1"/>
                </a:solidFill>
                <a:latin typeface="+mn-lt"/>
                <a:ea typeface="+mn-ea"/>
                <a:cs typeface="+mn-cs"/>
              </a:defRPr>
            </a:lvl9pPr>
          </a:lstStyle>
          <a:p>
            <a:pPr>
              <a:defRPr/>
            </a:pPr>
            <a:r>
              <a:rPr lang="en-GB" sz="2400" b="1">
                <a:latin typeface="Calibri"/>
                <a:ea typeface="Cambria"/>
              </a:rPr>
              <a:t>Structural repair, patches and scarfs</a:t>
            </a:r>
            <a:endParaRPr lang="en-US" sz="2400" b="1">
              <a:latin typeface="Calibri"/>
              <a:ea typeface="Cambria"/>
            </a:endParaRPr>
          </a:p>
          <a:p>
            <a:pPr marL="285750" indent="-285750">
              <a:buFontTx/>
              <a:buChar char="-"/>
              <a:defRPr/>
            </a:pPr>
            <a:r>
              <a:rPr lang="en-US" sz="2000">
                <a:latin typeface="Calibri"/>
                <a:ea typeface="Cambria"/>
              </a:rPr>
              <a:t>T</a:t>
            </a:r>
            <a:r>
              <a:rPr lang="en-US" sz="2000">
                <a:latin typeface="Calibri"/>
                <a:ea typeface="Cambria"/>
              </a:rPr>
              <a:t>he most suitable and used technique is </a:t>
            </a:r>
            <a:r>
              <a:rPr lang="en-US" sz="2000" b="1">
                <a:latin typeface="Calibri"/>
                <a:ea typeface="Cambria"/>
              </a:rPr>
              <a:t>flush repair</a:t>
            </a:r>
            <a:r>
              <a:rPr lang="en-US" sz="2000">
                <a:latin typeface="Calibri"/>
                <a:ea typeface="Cambria"/>
              </a:rPr>
              <a:t>. That is, forming a joint between the prepared area to be repaired and a repair patch. </a:t>
            </a:r>
            <a:r>
              <a:rPr lang="en-GB" sz="2000">
                <a:latin typeface="Calibri"/>
                <a:ea typeface="Cambria"/>
              </a:rPr>
              <a:t>The procedure includes,</a:t>
            </a:r>
            <a:endParaRPr/>
          </a:p>
          <a:p>
            <a:pPr marL="971550" lvl="1" indent="-285750">
              <a:buFontTx/>
              <a:buChar char="-"/>
              <a:defRPr/>
            </a:pPr>
            <a:r>
              <a:rPr lang="en-GB" sz="2000">
                <a:latin typeface="Calibri"/>
                <a:ea typeface="Cambria"/>
              </a:rPr>
              <a:t>the removal of the damaged region known as scarfing </a:t>
            </a:r>
            <a:br>
              <a:rPr lang="en-GB" sz="2000">
                <a:latin typeface="Calibri"/>
                <a:ea typeface="Cambria"/>
              </a:rPr>
            </a:br>
            <a:r>
              <a:rPr lang="en-GB" sz="2000">
                <a:latin typeface="Calibri"/>
                <a:ea typeface="Cambria"/>
              </a:rPr>
              <a:t>(conical or stepped) the preparation of a patch</a:t>
            </a:r>
            <a:endParaRPr/>
          </a:p>
          <a:p>
            <a:pPr marL="971550" lvl="1" indent="-285750">
              <a:buFontTx/>
              <a:buChar char="-"/>
              <a:defRPr/>
            </a:pPr>
            <a:r>
              <a:rPr lang="en-GB" sz="2000">
                <a:latin typeface="Calibri"/>
                <a:ea typeface="Cambria"/>
              </a:rPr>
              <a:t>bonding between the patch and the host structure </a:t>
            </a:r>
            <a:br>
              <a:rPr lang="en-GB" sz="2000">
                <a:latin typeface="Calibri"/>
                <a:ea typeface="Cambria"/>
              </a:rPr>
            </a:br>
            <a:r>
              <a:rPr lang="en-GB" sz="2000">
                <a:latin typeface="Calibri"/>
                <a:ea typeface="Cambria"/>
              </a:rPr>
              <a:t>(pre-</a:t>
            </a:r>
            <a:r>
              <a:rPr lang="en-GB" sz="2000">
                <a:latin typeface="Calibri"/>
                <a:ea typeface="Cambria"/>
              </a:rPr>
              <a:t>pregs</a:t>
            </a:r>
            <a:r>
              <a:rPr lang="en-GB" sz="2000">
                <a:latin typeface="Calibri"/>
                <a:ea typeface="Cambria"/>
              </a:rPr>
              <a:t>, adhesive films or infusion)</a:t>
            </a:r>
            <a:endParaRPr/>
          </a:p>
          <a:p>
            <a:pPr marL="971550" lvl="1" indent="-285750">
              <a:buFontTx/>
              <a:buChar char="-"/>
              <a:defRPr/>
            </a:pPr>
            <a:r>
              <a:rPr lang="en-GB" sz="2000">
                <a:latin typeface="Calibri"/>
                <a:ea typeface="Cambria"/>
              </a:rPr>
              <a:t>manufacturing technique of the patches:</a:t>
            </a:r>
            <a:endParaRPr/>
          </a:p>
          <a:p>
            <a:pPr marL="1428750" lvl="2" indent="-285750">
              <a:buFontTx/>
              <a:buChar char="-"/>
              <a:defRPr/>
            </a:pPr>
            <a:r>
              <a:rPr lang="en-US">
                <a:latin typeface="Calibri"/>
                <a:ea typeface="Cambria"/>
                <a:cs typeface="Calibri"/>
              </a:rPr>
              <a:t>Soft patch: When the composite patch is co-cured</a:t>
            </a:r>
            <a:endParaRPr lang="en-GB">
              <a:latin typeface="Calibri"/>
              <a:ea typeface="Cambria"/>
              <a:cs typeface="Calibri"/>
            </a:endParaRPr>
          </a:p>
          <a:p>
            <a:pPr marL="1428750" lvl="2" indent="-285750">
              <a:buFontTx/>
              <a:buChar char="-"/>
              <a:defRPr/>
            </a:pPr>
            <a:r>
              <a:rPr lang="en-US">
                <a:latin typeface="Calibri"/>
                <a:ea typeface="Cambria"/>
                <a:cs typeface="Calibri"/>
              </a:rPr>
              <a:t>Hard patch: When the patch is previously manufacture</a:t>
            </a:r>
            <a:br>
              <a:rPr lang="en-US">
                <a:latin typeface="Calibri"/>
                <a:ea typeface="Cambria"/>
                <a:cs typeface="Calibri"/>
              </a:rPr>
            </a:br>
            <a:r>
              <a:rPr lang="en-US">
                <a:latin typeface="Calibri"/>
                <a:ea typeface="Cambria"/>
                <a:cs typeface="Calibri"/>
              </a:rPr>
              <a:t>in an autoclave and then bonded (not very usual, require</a:t>
            </a:r>
            <a:br>
              <a:rPr lang="en-US">
                <a:latin typeface="Calibri"/>
                <a:ea typeface="Cambria"/>
                <a:cs typeface="Calibri"/>
              </a:rPr>
            </a:br>
            <a:r>
              <a:rPr lang="en-US">
                <a:latin typeface="Calibri"/>
                <a:ea typeface="Cambria"/>
                <a:cs typeface="Calibri"/>
              </a:rPr>
              <a:t>close tolerances between the patch and the part)</a:t>
            </a:r>
            <a:endParaRPr/>
          </a:p>
          <a:p>
            <a:pPr marL="971550" lvl="1" indent="-285750">
              <a:buFontTx/>
              <a:buChar char="-"/>
              <a:defRPr/>
            </a:pPr>
            <a:r>
              <a:rPr lang="en-US" sz="2000">
                <a:latin typeface="Calibri"/>
                <a:ea typeface="Cambria"/>
              </a:rPr>
              <a:t>in all cases the final surface does not match the finishing criteria and require of a re-work with fillers or coatings</a:t>
            </a:r>
            <a:endParaRPr/>
          </a:p>
          <a:p>
            <a:pPr lvl="2" indent="0">
              <a:buNone/>
              <a:defRPr/>
            </a:pPr>
            <a:endParaRPr lang="en-GB">
              <a:latin typeface="Calibri"/>
              <a:ea typeface="Cambria"/>
            </a:endParaRPr>
          </a:p>
          <a:p>
            <a:pPr marL="1428750" lvl="2" indent="-285750">
              <a:buFontTx/>
              <a:buChar char="-"/>
              <a:defRPr/>
            </a:pPr>
            <a:endParaRPr lang="en-GB" sz="2200">
              <a:latin typeface="Calibri"/>
              <a:ea typeface="Cambria"/>
            </a:endParaRPr>
          </a:p>
          <a:p>
            <a:pPr marL="285750" indent="-285750">
              <a:buFontTx/>
              <a:buChar char="-"/>
              <a:defRPr/>
            </a:pPr>
            <a:endParaRPr lang="de-DE" sz="2000"/>
          </a:p>
        </p:txBody>
      </p:sp>
      <p:sp>
        <p:nvSpPr>
          <p:cNvPr id="1656117410" name=" 958338147"/>
          <p:cNvSpPr/>
          <p:nvPr/>
        </p:nvSpPr>
        <p:spPr bwMode="auto">
          <a:xfrm>
            <a:off x="13216527" y="4487009"/>
            <a:ext cx="254916" cy="365793"/>
          </a:xfrm>
        </p:spPr>
        <p:txBody>
          <a:bodyPr rot="0" spcFirstLastPara="0" vertOverflow="overflow" horzOverflow="clip" vert="horz" wrap="square" lIns="91440" tIns="45720" rIns="91440" bIns="45720" numCol="1" spcCol="0" rtlCol="0" fromWordArt="0" anchor="t" anchorCtr="0" forceAA="0" compatLnSpc="1">
            <a:prstTxWarp prst="textNoShape"/>
            <a:spAutoFit/>
          </a:bodyPr>
          <a:lstStyle/>
          <a:p>
            <a:pPr>
              <a:defRPr/>
            </a:pPr>
            <a:endParaRPr/>
          </a:p>
        </p:txBody>
      </p:sp>
      <p:pic>
        <p:nvPicPr>
          <p:cNvPr id="7" name="Imagen 1" descr="Diagrama&#10;&#10;Descripción generada automáticamente"/>
          <p:cNvPicPr>
            <a:picLocks noChangeAspect="1"/>
          </p:cNvPicPr>
          <p:nvPr/>
        </p:nvPicPr>
        <p:blipFill>
          <a:blip r:embed="rId2"/>
          <a:stretch/>
        </p:blipFill>
        <p:spPr bwMode="auto">
          <a:xfrm>
            <a:off x="7331456" y="1988840"/>
            <a:ext cx="4535146" cy="2216883"/>
          </a:xfrm>
          <a:prstGeom prst="rect">
            <a:avLst/>
          </a:prstGeom>
        </p:spPr>
      </p:pic>
      <p:sp>
        <p:nvSpPr>
          <p:cNvPr id="540372726" name=""/>
          <p:cNvSpPr/>
          <p:nvPr/>
        </p:nvSpPr>
        <p:spPr bwMode="auto">
          <a:xfrm>
            <a:off x="8283197" y="3768935"/>
            <a:ext cx="2631661" cy="492393"/>
          </a:xfrm>
        </p:spPr>
        <p:txBody>
          <a:bodyPr rot="0" spcFirstLastPara="0" vertOverflow="overflow" horzOverflow="overflow" vert="horz" wrap="square" lIns="91440" tIns="45720" rIns="91440" bIns="45720" numCol="1" spcCol="0" rtlCol="0" fromWordArt="0" anchor="t" anchorCtr="0" forceAA="0" upright="0" compatLnSpc="1">
            <a:prstTxWarp prst="textNoShape"/>
            <a:spAutoFit/>
          </a:bodyPr>
          <a:p>
            <a:pPr>
              <a:defRPr/>
            </a:pPr>
            <a:endParaRPr/>
          </a:p>
          <a:p>
            <a:pPr>
              <a:defRPr/>
            </a:pPr>
            <a:r>
              <a:rPr sz="800" b="0" i="0" u="none">
                <a:solidFill>
                  <a:srgbClr val="000000"/>
                </a:solidFill>
                <a:latin typeface="Calibri"/>
                <a:ea typeface="Calibri"/>
                <a:cs typeface="Calibri"/>
              </a:rPr>
              <a:t>doi</a:t>
            </a:r>
            <a:r>
              <a:rPr sz="800" b="0" i="0" u="none">
                <a:solidFill>
                  <a:srgbClr val="000000"/>
                </a:solidFill>
                <a:latin typeface="Calibri"/>
                <a:ea typeface="Calibri"/>
                <a:cs typeface="Calibri"/>
              </a:rPr>
              <a:t>: 10.1016/j.renene.</a:t>
            </a:r>
            <a:r>
              <a:rPr sz="800" b="0" i="0" u="none">
                <a:solidFill>
                  <a:srgbClr val="000000"/>
                </a:solidFill>
                <a:latin typeface="Calibri"/>
                <a:ea typeface="Calibri"/>
                <a:cs typeface="Calibri"/>
              </a:rPr>
              <a:t>2019.03.113</a:t>
            </a:r>
            <a:r>
              <a:rPr sz="800" b="0" i="0" u="none">
                <a:solidFill>
                  <a:srgbClr val="000000"/>
                </a:solidFill>
                <a:latin typeface="Calibri"/>
                <a:ea typeface="Calibri"/>
                <a:cs typeface="Calibri"/>
              </a:rPr>
              <a:t> – </a:t>
            </a:r>
            <a:r>
              <a:rPr sz="800" b="0" i="0" u="none">
                <a:solidFill>
                  <a:srgbClr val="1F1F1F"/>
                </a:solidFill>
                <a:latin typeface="Arial"/>
                <a:ea typeface="Arial"/>
                <a:cs typeface="Arial"/>
              </a:rPr>
              <a:t>Mishnaevsky</a:t>
            </a:r>
            <a:r>
              <a:rPr sz="800" b="0" i="0" u="none">
                <a:solidFill>
                  <a:srgbClr val="1F1F1F"/>
                </a:solidFill>
                <a:latin typeface="Arial"/>
                <a:ea typeface="Arial"/>
                <a:cs typeface="Arial"/>
              </a:rPr>
              <a:t> 2019</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610534852" name="Title 2"/>
          <p:cNvSpPr>
            <a:spLocks noGrp="1"/>
          </p:cNvSpPr>
          <p:nvPr>
            <p:ph type="title"/>
          </p:nvPr>
        </p:nvSpPr>
        <p:spPr bwMode="auto"/>
        <p:txBody>
          <a:bodyPr/>
          <a:lstStyle/>
          <a:p>
            <a:pPr>
              <a:defRPr/>
            </a:pPr>
            <a:r>
              <a:rPr lang="en-GB" sz="2800" b="0" i="0" u="none" strike="noStrike" cap="none" spc="0">
                <a:solidFill>
                  <a:schemeClr val="tx1"/>
                </a:solidFill>
                <a:latin typeface="Arial"/>
                <a:ea typeface="Arial"/>
                <a:cs typeface="Arial"/>
              </a:rPr>
              <a:t>Repair techniques in </a:t>
            </a:r>
            <a:r>
              <a:rPr lang="en-GB" sz="2800" b="0" i="0" u="none" strike="noStrike" cap="none" spc="0">
                <a:solidFill>
                  <a:schemeClr val="tx1"/>
                </a:solidFill>
                <a:latin typeface="Arial"/>
                <a:ea typeface="Arial"/>
                <a:cs typeface="Arial"/>
              </a:rPr>
              <a:t>EuReComp</a:t>
            </a:r>
            <a:r>
              <a:rPr lang="en-GB" sz="2800" b="0" i="0" u="none" strike="noStrike" cap="none" spc="0">
                <a:solidFill>
                  <a:schemeClr val="tx1"/>
                </a:solidFill>
                <a:latin typeface="Arial"/>
                <a:ea typeface="Arial"/>
                <a:cs typeface="Arial"/>
              </a:rPr>
              <a:t> </a:t>
            </a:r>
            <a:br>
              <a:rPr lang="en-GB" sz="2800">
                <a:ea typeface="Verdana"/>
              </a:rPr>
            </a:br>
            <a:endParaRPr lang="en-US"/>
          </a:p>
        </p:txBody>
      </p:sp>
      <p:sp>
        <p:nvSpPr>
          <p:cNvPr id="353154697" name="Slide Number Placeholder 1"/>
          <p:cNvSpPr>
            <a:spLocks noGrp="1"/>
          </p:cNvSpPr>
          <p:nvPr>
            <p:ph type="sldNum" sz="quarter" idx="4294967295"/>
          </p:nvPr>
        </p:nvSpPr>
        <p:spPr bwMode="auto">
          <a:xfrm>
            <a:off x="9129622" y="6311685"/>
            <a:ext cx="2743200" cy="365125"/>
          </a:xfrm>
        </p:spPr>
        <p:txBody>
          <a:bodyPr/>
          <a:lstStyle/>
          <a:p>
            <a:pPr>
              <a:defRPr/>
            </a:pPr>
            <a:fld id="{88485F5F-F2AF-7313-A129-0E3C8BC89E70}" type="slidenum">
              <a:rPr lang="en-GB"/>
              <a:t/>
            </a:fld>
            <a:endParaRPr lang="en-GB"/>
          </a:p>
        </p:txBody>
      </p:sp>
      <p:sp>
        <p:nvSpPr>
          <p:cNvPr id="2045589100" name="Text Placeholder 3"/>
          <p:cNvSpPr txBox="1"/>
          <p:nvPr/>
        </p:nvSpPr>
        <p:spPr bwMode="auto">
          <a:xfrm>
            <a:off x="191344" y="836713"/>
            <a:ext cx="8784976" cy="1872208"/>
          </a:xfrm>
          <a:prstGeom prst="rect">
            <a:avLst/>
          </a:prstGeom>
        </p:spPr>
        <p:txBody>
          <a:bodyPr numCol="1"/>
          <a:lstStyle>
            <a:lvl1pPr marL="0" indent="0" algn="l" defTabSz="914400">
              <a:lnSpc>
                <a:spcPct val="90000"/>
              </a:lnSpc>
              <a:spcBef>
                <a:spcPts val="998"/>
              </a:spcBef>
              <a:buFont typeface="Arial"/>
              <a:buNone/>
              <a:defRPr sz="1800">
                <a:solidFill>
                  <a:schemeClr val="tx1"/>
                </a:solidFill>
                <a:latin typeface="Arial"/>
                <a:ea typeface="+mn-ea"/>
                <a:cs typeface="Arial"/>
              </a:defRPr>
            </a:lvl1pPr>
            <a:lvl2pPr marL="685800" indent="-228600" algn="l" defTabSz="914400">
              <a:lnSpc>
                <a:spcPct val="90000"/>
              </a:lnSpc>
              <a:spcBef>
                <a:spcPts val="498"/>
              </a:spcBef>
              <a:buFont typeface="Arial"/>
              <a:buChar char="•"/>
              <a:defRPr sz="2400">
                <a:solidFill>
                  <a:schemeClr val="tx1"/>
                </a:solidFill>
                <a:latin typeface="+mn-lt"/>
                <a:ea typeface="+mn-ea"/>
                <a:cs typeface="+mn-cs"/>
              </a:defRPr>
            </a:lvl2pPr>
            <a:lvl3pPr marL="1143000" indent="-228600" algn="l" defTabSz="914400">
              <a:lnSpc>
                <a:spcPct val="90000"/>
              </a:lnSpc>
              <a:spcBef>
                <a:spcPts val="498"/>
              </a:spcBef>
              <a:buFont typeface="Arial"/>
              <a:buChar char="•"/>
              <a:defRPr sz="2000">
                <a:solidFill>
                  <a:schemeClr val="tx1"/>
                </a:solidFill>
                <a:latin typeface="+mn-lt"/>
                <a:ea typeface="+mn-ea"/>
                <a:cs typeface="+mn-cs"/>
              </a:defRPr>
            </a:lvl3pPr>
            <a:lvl4pPr marL="1600200" indent="-228600" algn="l" defTabSz="914400">
              <a:lnSpc>
                <a:spcPct val="90000"/>
              </a:lnSpc>
              <a:spcBef>
                <a:spcPts val="498"/>
              </a:spcBef>
              <a:buFont typeface="Arial"/>
              <a:buChar char="•"/>
              <a:defRPr sz="1800">
                <a:solidFill>
                  <a:schemeClr val="tx1"/>
                </a:solidFill>
                <a:latin typeface="+mn-lt"/>
                <a:ea typeface="+mn-ea"/>
                <a:cs typeface="+mn-cs"/>
              </a:defRPr>
            </a:lvl4pPr>
            <a:lvl5pPr marL="2057400" indent="-228600" algn="l" defTabSz="914400">
              <a:lnSpc>
                <a:spcPct val="90000"/>
              </a:lnSpc>
              <a:spcBef>
                <a:spcPts val="498"/>
              </a:spcBef>
              <a:buFont typeface="Arial"/>
              <a:buChar char="•"/>
              <a:defRPr sz="1800">
                <a:solidFill>
                  <a:schemeClr val="tx1"/>
                </a:solidFill>
                <a:latin typeface="+mn-lt"/>
                <a:ea typeface="+mn-ea"/>
                <a:cs typeface="+mn-cs"/>
              </a:defRPr>
            </a:lvl5pPr>
            <a:lvl6pPr marL="2514598" indent="-228600" algn="l" defTabSz="914400">
              <a:lnSpc>
                <a:spcPct val="90000"/>
              </a:lnSpc>
              <a:spcBef>
                <a:spcPts val="498"/>
              </a:spcBef>
              <a:buFont typeface="Arial"/>
              <a:buChar char="•"/>
              <a:defRPr sz="1800">
                <a:solidFill>
                  <a:schemeClr val="tx1"/>
                </a:solidFill>
                <a:latin typeface="+mn-lt"/>
                <a:ea typeface="+mn-ea"/>
                <a:cs typeface="+mn-cs"/>
              </a:defRPr>
            </a:lvl6pPr>
            <a:lvl7pPr marL="2971800" indent="-228600" algn="l" defTabSz="914400">
              <a:lnSpc>
                <a:spcPct val="90000"/>
              </a:lnSpc>
              <a:spcBef>
                <a:spcPts val="498"/>
              </a:spcBef>
              <a:buFont typeface="Arial"/>
              <a:buChar char="•"/>
              <a:defRPr sz="1800">
                <a:solidFill>
                  <a:schemeClr val="tx1"/>
                </a:solidFill>
                <a:latin typeface="+mn-lt"/>
                <a:ea typeface="+mn-ea"/>
                <a:cs typeface="+mn-cs"/>
              </a:defRPr>
            </a:lvl7pPr>
            <a:lvl8pPr marL="3429000" indent="-228600" algn="l" defTabSz="914400">
              <a:lnSpc>
                <a:spcPct val="90000"/>
              </a:lnSpc>
              <a:spcBef>
                <a:spcPts val="498"/>
              </a:spcBef>
              <a:buFont typeface="Arial"/>
              <a:buChar char="•"/>
              <a:defRPr sz="1800">
                <a:solidFill>
                  <a:schemeClr val="tx1"/>
                </a:solidFill>
                <a:latin typeface="+mn-lt"/>
                <a:ea typeface="+mn-ea"/>
                <a:cs typeface="+mn-cs"/>
              </a:defRPr>
            </a:lvl8pPr>
            <a:lvl9pPr marL="3886200" indent="-228600" algn="l" defTabSz="914400">
              <a:lnSpc>
                <a:spcPct val="90000"/>
              </a:lnSpc>
              <a:spcBef>
                <a:spcPts val="498"/>
              </a:spcBef>
              <a:buFont typeface="Arial"/>
              <a:buChar char="•"/>
              <a:defRPr sz="1800">
                <a:solidFill>
                  <a:schemeClr val="tx1"/>
                </a:solidFill>
                <a:latin typeface="+mn-lt"/>
                <a:ea typeface="+mn-ea"/>
                <a:cs typeface="+mn-cs"/>
              </a:defRPr>
            </a:lvl9pPr>
          </a:lstStyle>
          <a:p>
            <a:pPr>
              <a:defRPr/>
            </a:pPr>
            <a:r>
              <a:rPr lang="en-GB" sz="2400" b="1">
                <a:latin typeface="Calibri"/>
                <a:ea typeface="Calibri"/>
                <a:cs typeface="Calibri"/>
              </a:rPr>
              <a:t>Evaluation of surface and structural repair strategies</a:t>
            </a:r>
            <a:br>
              <a:rPr lang="en-GB" sz="2400" b="1">
                <a:latin typeface="Calibri"/>
                <a:ea typeface="Calibri"/>
                <a:cs typeface="Calibri"/>
              </a:rPr>
            </a:br>
            <a:r>
              <a:rPr lang="en-GB" sz="2400" b="1">
                <a:latin typeface="Calibri"/>
                <a:ea typeface="Calibri"/>
                <a:cs typeface="Calibri"/>
              </a:rPr>
              <a:t>based on 3D AM printed caul plates tools</a:t>
            </a:r>
            <a:endParaRPr/>
          </a:p>
          <a:p>
            <a:pPr marL="285750" indent="-285750">
              <a:spcBef>
                <a:spcPts val="600"/>
              </a:spcBef>
              <a:spcAft>
                <a:spcPts val="600"/>
              </a:spcAft>
              <a:buFont typeface="Arial"/>
              <a:buChar char="•"/>
              <a:defRPr/>
            </a:pPr>
            <a:r>
              <a:rPr lang="en-GB" sz="2000">
                <a:latin typeface="+mn-lt"/>
              </a:rPr>
              <a:t>Evaluation of surface and structural repair strategies based on 3D AM printed caul plates tools</a:t>
            </a:r>
            <a:endParaRPr/>
          </a:p>
          <a:p>
            <a:pPr marL="742950" lvl="1" indent="-285750">
              <a:spcBef>
                <a:spcPts val="600"/>
              </a:spcBef>
              <a:spcAft>
                <a:spcPts val="600"/>
              </a:spcAft>
              <a:buFont typeface="Arial"/>
              <a:buChar char="•"/>
              <a:defRPr/>
            </a:pPr>
            <a:r>
              <a:rPr lang="en-GB" sz="2000"/>
              <a:t> Avoid secondary finishing  processes like grinding and </a:t>
            </a:r>
            <a:br>
              <a:rPr lang="en-GB" sz="2000"/>
            </a:br>
            <a:r>
              <a:rPr lang="en-GB" sz="2000"/>
              <a:t>improve superficial tolerances</a:t>
            </a:r>
            <a:endParaRPr/>
          </a:p>
          <a:p>
            <a:pPr marL="742950" lvl="1" indent="-285750">
              <a:spcBef>
                <a:spcPts val="600"/>
              </a:spcBef>
              <a:spcAft>
                <a:spcPts val="600"/>
              </a:spcAft>
              <a:buFont typeface="Arial"/>
              <a:buChar char="•"/>
              <a:defRPr/>
            </a:pPr>
            <a:r>
              <a:rPr lang="en-GB" sz="2000"/>
              <a:t>3D printed tool shapes tailored to specific geometries </a:t>
            </a:r>
            <a:br>
              <a:rPr lang="en-GB" sz="2000"/>
            </a:br>
            <a:r>
              <a:rPr lang="en-GB" sz="2000"/>
              <a:t>(collaboration with BioG3D) </a:t>
            </a:r>
            <a:endParaRPr/>
          </a:p>
          <a:p>
            <a:pPr marL="742950" lvl="1" indent="-285750">
              <a:spcBef>
                <a:spcPts val="600"/>
              </a:spcBef>
              <a:spcAft>
                <a:spcPts val="600"/>
              </a:spcAft>
              <a:buFont typeface="Arial"/>
              <a:buChar char="•"/>
              <a:defRPr/>
            </a:pPr>
            <a:r>
              <a:rPr lang="en-GB" sz="2000"/>
              <a:t>Applicability to drones repair works</a:t>
            </a:r>
            <a:endParaRPr/>
          </a:p>
          <a:p>
            <a:pPr lvl="2" indent="0">
              <a:buNone/>
              <a:defRPr/>
            </a:pPr>
            <a:endParaRPr lang="en-GB">
              <a:latin typeface="Calibri"/>
              <a:ea typeface="Cambria"/>
            </a:endParaRPr>
          </a:p>
          <a:p>
            <a:pPr marL="1428750" lvl="2" indent="-285750">
              <a:buFontTx/>
              <a:buChar char="-"/>
              <a:defRPr/>
            </a:pPr>
            <a:endParaRPr lang="en-GB" sz="2200">
              <a:latin typeface="Calibri"/>
              <a:ea typeface="Cambria"/>
            </a:endParaRPr>
          </a:p>
          <a:p>
            <a:pPr marL="285750" indent="-285750">
              <a:buFontTx/>
              <a:buChar char="-"/>
              <a:defRPr/>
            </a:pPr>
            <a:endParaRPr lang="de-DE" sz="2000"/>
          </a:p>
        </p:txBody>
      </p:sp>
      <p:sp>
        <p:nvSpPr>
          <p:cNvPr id="1656117410" name=" 958338147"/>
          <p:cNvSpPr/>
          <p:nvPr/>
        </p:nvSpPr>
        <p:spPr bwMode="auto">
          <a:xfrm>
            <a:off x="13216527" y="4487009"/>
            <a:ext cx="254916" cy="365793"/>
          </a:xfrm>
        </p:spPr>
        <p:txBody>
          <a:bodyPr rot="0" spcFirstLastPara="0" vertOverflow="overflow" horzOverflow="clip" vert="horz" wrap="square" lIns="91440" tIns="45720" rIns="91440" bIns="45720" numCol="1" spcCol="0" rtlCol="0" fromWordArt="0" anchor="t" anchorCtr="0" forceAA="0" compatLnSpc="1">
            <a:prstTxWarp prst="textNoShape"/>
            <a:spAutoFit/>
          </a:bodyPr>
          <a:lstStyle/>
          <a:p>
            <a:pPr>
              <a:defRPr/>
            </a:pPr>
            <a:endParaRPr/>
          </a:p>
        </p:txBody>
      </p:sp>
      <p:sp>
        <p:nvSpPr>
          <p:cNvPr id="13" name="TextBox 12"/>
          <p:cNvSpPr txBox="1"/>
          <p:nvPr/>
        </p:nvSpPr>
        <p:spPr bwMode="auto">
          <a:xfrm>
            <a:off x="6901762" y="5832065"/>
            <a:ext cx="2743199"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spAutoFit/>
          </a:bodyPr>
          <a:lstStyle/>
          <a:p>
            <a:pPr algn="ctr">
              <a:defRPr/>
            </a:pPr>
            <a:r>
              <a:rPr lang="en-US" sz="1400" u="sng"/>
              <a:t>Demonstrator trials</a:t>
            </a:r>
            <a:endParaRPr/>
          </a:p>
          <a:p>
            <a:pPr marL="285750" indent="-285750">
              <a:buFontTx/>
              <a:buChar char="-"/>
              <a:defRPr/>
            </a:pPr>
            <a:r>
              <a:rPr lang="en-US" sz="1400"/>
              <a:t>Evaluation of finishing</a:t>
            </a:r>
            <a:endParaRPr/>
          </a:p>
          <a:p>
            <a:pPr marL="285750" indent="-285750">
              <a:buFontTx/>
              <a:buChar char="-"/>
              <a:defRPr/>
            </a:pPr>
            <a:r>
              <a:rPr lang="en-US" sz="1400"/>
              <a:t>Evaluation of processability</a:t>
            </a:r>
            <a:endParaRPr/>
          </a:p>
        </p:txBody>
      </p:sp>
      <p:pic>
        <p:nvPicPr>
          <p:cNvPr id="22" name="Imagen 3"/>
          <p:cNvPicPr>
            <a:picLocks noChangeAspect="1"/>
          </p:cNvPicPr>
          <p:nvPr/>
        </p:nvPicPr>
        <p:blipFill>
          <a:blip r:embed="rId2"/>
          <a:stretch/>
        </p:blipFill>
        <p:spPr bwMode="auto">
          <a:xfrm>
            <a:off x="9644961" y="4487009"/>
            <a:ext cx="2256003" cy="1688021"/>
          </a:xfrm>
          <a:prstGeom prst="rect">
            <a:avLst/>
          </a:prstGeom>
        </p:spPr>
      </p:pic>
      <p:pic>
        <p:nvPicPr>
          <p:cNvPr id="23" name="Imagen 9"/>
          <p:cNvPicPr>
            <a:picLocks noChangeAspect="1"/>
          </p:cNvPicPr>
          <p:nvPr/>
        </p:nvPicPr>
        <p:blipFill>
          <a:blip r:embed="rId3"/>
          <a:stretch/>
        </p:blipFill>
        <p:spPr bwMode="auto">
          <a:xfrm>
            <a:off x="7129313" y="4503235"/>
            <a:ext cx="2256003" cy="1267659"/>
          </a:xfrm>
          <a:prstGeom prst="rect">
            <a:avLst/>
          </a:prstGeom>
        </p:spPr>
      </p:pic>
      <p:pic>
        <p:nvPicPr>
          <p:cNvPr id="26" name="Picture 25"/>
          <p:cNvPicPr>
            <a:picLocks noChangeAspect="1"/>
          </p:cNvPicPr>
          <p:nvPr/>
        </p:nvPicPr>
        <p:blipFill>
          <a:blip r:embed="rId4"/>
          <a:stretch/>
        </p:blipFill>
        <p:spPr bwMode="auto">
          <a:xfrm>
            <a:off x="2408034" y="4328698"/>
            <a:ext cx="2297901" cy="1888084"/>
          </a:xfrm>
          <a:prstGeom prst="rect">
            <a:avLst/>
          </a:prstGeom>
        </p:spPr>
      </p:pic>
      <p:pic>
        <p:nvPicPr>
          <p:cNvPr id="4" name="Picture 3" descr="A black triangle shaped object&#10;&#10;Description automatically generated"/>
          <p:cNvPicPr>
            <a:picLocks noChangeAspect="1"/>
          </p:cNvPicPr>
          <p:nvPr/>
        </p:nvPicPr>
        <p:blipFill>
          <a:blip r:embed="rId5"/>
          <a:srcRect l="5303" t="6716" r="9170" b="0"/>
          <a:stretch/>
        </p:blipFill>
        <p:spPr bwMode="auto">
          <a:xfrm>
            <a:off x="7752184" y="2520710"/>
            <a:ext cx="3462142" cy="1876278"/>
          </a:xfrm>
          <a:prstGeom prst="rect">
            <a:avLst/>
          </a:prstGeom>
        </p:spPr>
      </p:pic>
      <p:pic>
        <p:nvPicPr>
          <p:cNvPr id="5" name="Picture 4" descr="A diagram of a solar panel&#10;&#10;Description automatically generated"/>
          <p:cNvPicPr>
            <a:picLocks noChangeAspect="1"/>
          </p:cNvPicPr>
          <p:nvPr/>
        </p:nvPicPr>
        <p:blipFill>
          <a:blip r:embed="rId6"/>
          <a:srcRect l="0" t="7649" r="0" b="0"/>
          <a:stretch/>
        </p:blipFill>
        <p:spPr bwMode="auto">
          <a:xfrm>
            <a:off x="9131583" y="1340768"/>
            <a:ext cx="2317460" cy="141182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610534852" name="Title 2"/>
          <p:cNvSpPr>
            <a:spLocks noGrp="1"/>
          </p:cNvSpPr>
          <p:nvPr>
            <p:ph type="title"/>
          </p:nvPr>
        </p:nvSpPr>
        <p:spPr bwMode="auto"/>
        <p:txBody>
          <a:bodyPr/>
          <a:lstStyle/>
          <a:p>
            <a:pPr>
              <a:defRPr/>
            </a:pPr>
            <a:r>
              <a:rPr lang="en-GB" sz="2800" b="0" i="0" u="none" strike="noStrike" cap="none" spc="0">
                <a:solidFill>
                  <a:schemeClr val="tx1"/>
                </a:solidFill>
                <a:latin typeface="Arial"/>
                <a:ea typeface="Arial"/>
                <a:cs typeface="Arial"/>
              </a:rPr>
              <a:t>Repair techniques in </a:t>
            </a:r>
            <a:r>
              <a:rPr lang="en-GB" sz="2800" b="0" i="0" u="none" strike="noStrike" cap="none" spc="0">
                <a:solidFill>
                  <a:schemeClr val="tx1"/>
                </a:solidFill>
                <a:latin typeface="Arial"/>
                <a:ea typeface="Arial"/>
                <a:cs typeface="Arial"/>
              </a:rPr>
              <a:t>EuReComp</a:t>
            </a:r>
            <a:r>
              <a:rPr lang="en-GB" sz="2800" b="0" i="0" u="none" strike="noStrike" cap="none" spc="0">
                <a:solidFill>
                  <a:schemeClr val="tx1"/>
                </a:solidFill>
                <a:latin typeface="Arial"/>
                <a:ea typeface="Arial"/>
                <a:cs typeface="Arial"/>
              </a:rPr>
              <a:t> </a:t>
            </a:r>
            <a:br>
              <a:rPr lang="en-GB" sz="2800">
                <a:ea typeface="Verdana"/>
              </a:rPr>
            </a:br>
            <a:endParaRPr lang="en-US"/>
          </a:p>
        </p:txBody>
      </p:sp>
      <p:sp>
        <p:nvSpPr>
          <p:cNvPr id="353154697" name="Slide Number Placeholder 1"/>
          <p:cNvSpPr>
            <a:spLocks noGrp="1"/>
          </p:cNvSpPr>
          <p:nvPr>
            <p:ph type="sldNum" sz="quarter" idx="4294967295"/>
          </p:nvPr>
        </p:nvSpPr>
        <p:spPr bwMode="auto">
          <a:xfrm>
            <a:off x="9129622" y="6311685"/>
            <a:ext cx="2743200" cy="365125"/>
          </a:xfrm>
        </p:spPr>
        <p:txBody>
          <a:bodyPr/>
          <a:lstStyle/>
          <a:p>
            <a:pPr>
              <a:defRPr/>
            </a:pPr>
            <a:fld id="{88485F5F-F2AF-7313-A129-0E3C8BC89E70}" type="slidenum">
              <a:rPr lang="en-GB"/>
              <a:t/>
            </a:fld>
            <a:endParaRPr lang="en-GB"/>
          </a:p>
        </p:txBody>
      </p:sp>
      <p:sp>
        <p:nvSpPr>
          <p:cNvPr id="2045589100" name="Text Placeholder 3"/>
          <p:cNvSpPr txBox="1"/>
          <p:nvPr/>
        </p:nvSpPr>
        <p:spPr bwMode="auto">
          <a:xfrm>
            <a:off x="191344" y="836713"/>
            <a:ext cx="6851848" cy="1872208"/>
          </a:xfrm>
          <a:prstGeom prst="rect">
            <a:avLst/>
          </a:prstGeom>
        </p:spPr>
        <p:txBody>
          <a:bodyPr numCol="1"/>
          <a:lstStyle>
            <a:lvl1pPr marL="0" indent="0" algn="l" defTabSz="914400">
              <a:lnSpc>
                <a:spcPct val="90000"/>
              </a:lnSpc>
              <a:spcBef>
                <a:spcPts val="998"/>
              </a:spcBef>
              <a:buFont typeface="Arial"/>
              <a:buNone/>
              <a:defRPr sz="1800">
                <a:solidFill>
                  <a:schemeClr val="tx1"/>
                </a:solidFill>
                <a:latin typeface="Arial"/>
                <a:ea typeface="+mn-ea"/>
                <a:cs typeface="Arial"/>
              </a:defRPr>
            </a:lvl1pPr>
            <a:lvl2pPr marL="685800" indent="-228600" algn="l" defTabSz="914400">
              <a:lnSpc>
                <a:spcPct val="90000"/>
              </a:lnSpc>
              <a:spcBef>
                <a:spcPts val="498"/>
              </a:spcBef>
              <a:buFont typeface="Arial"/>
              <a:buChar char="•"/>
              <a:defRPr sz="2400">
                <a:solidFill>
                  <a:schemeClr val="tx1"/>
                </a:solidFill>
                <a:latin typeface="+mn-lt"/>
                <a:ea typeface="+mn-ea"/>
                <a:cs typeface="+mn-cs"/>
              </a:defRPr>
            </a:lvl2pPr>
            <a:lvl3pPr marL="1143000" indent="-228600" algn="l" defTabSz="914400">
              <a:lnSpc>
                <a:spcPct val="90000"/>
              </a:lnSpc>
              <a:spcBef>
                <a:spcPts val="498"/>
              </a:spcBef>
              <a:buFont typeface="Arial"/>
              <a:buChar char="•"/>
              <a:defRPr sz="2000">
                <a:solidFill>
                  <a:schemeClr val="tx1"/>
                </a:solidFill>
                <a:latin typeface="+mn-lt"/>
                <a:ea typeface="+mn-ea"/>
                <a:cs typeface="+mn-cs"/>
              </a:defRPr>
            </a:lvl3pPr>
            <a:lvl4pPr marL="1600200" indent="-228600" algn="l" defTabSz="914400">
              <a:lnSpc>
                <a:spcPct val="90000"/>
              </a:lnSpc>
              <a:spcBef>
                <a:spcPts val="498"/>
              </a:spcBef>
              <a:buFont typeface="Arial"/>
              <a:buChar char="•"/>
              <a:defRPr sz="1800">
                <a:solidFill>
                  <a:schemeClr val="tx1"/>
                </a:solidFill>
                <a:latin typeface="+mn-lt"/>
                <a:ea typeface="+mn-ea"/>
                <a:cs typeface="+mn-cs"/>
              </a:defRPr>
            </a:lvl4pPr>
            <a:lvl5pPr marL="2057400" indent="-228600" algn="l" defTabSz="914400">
              <a:lnSpc>
                <a:spcPct val="90000"/>
              </a:lnSpc>
              <a:spcBef>
                <a:spcPts val="498"/>
              </a:spcBef>
              <a:buFont typeface="Arial"/>
              <a:buChar char="•"/>
              <a:defRPr sz="1800">
                <a:solidFill>
                  <a:schemeClr val="tx1"/>
                </a:solidFill>
                <a:latin typeface="+mn-lt"/>
                <a:ea typeface="+mn-ea"/>
                <a:cs typeface="+mn-cs"/>
              </a:defRPr>
            </a:lvl5pPr>
            <a:lvl6pPr marL="2514598" indent="-228600" algn="l" defTabSz="914400">
              <a:lnSpc>
                <a:spcPct val="90000"/>
              </a:lnSpc>
              <a:spcBef>
                <a:spcPts val="498"/>
              </a:spcBef>
              <a:buFont typeface="Arial"/>
              <a:buChar char="•"/>
              <a:defRPr sz="1800">
                <a:solidFill>
                  <a:schemeClr val="tx1"/>
                </a:solidFill>
                <a:latin typeface="+mn-lt"/>
                <a:ea typeface="+mn-ea"/>
                <a:cs typeface="+mn-cs"/>
              </a:defRPr>
            </a:lvl6pPr>
            <a:lvl7pPr marL="2971800" indent="-228600" algn="l" defTabSz="914400">
              <a:lnSpc>
                <a:spcPct val="90000"/>
              </a:lnSpc>
              <a:spcBef>
                <a:spcPts val="498"/>
              </a:spcBef>
              <a:buFont typeface="Arial"/>
              <a:buChar char="•"/>
              <a:defRPr sz="1800">
                <a:solidFill>
                  <a:schemeClr val="tx1"/>
                </a:solidFill>
                <a:latin typeface="+mn-lt"/>
                <a:ea typeface="+mn-ea"/>
                <a:cs typeface="+mn-cs"/>
              </a:defRPr>
            </a:lvl7pPr>
            <a:lvl8pPr marL="3429000" indent="-228600" algn="l" defTabSz="914400">
              <a:lnSpc>
                <a:spcPct val="90000"/>
              </a:lnSpc>
              <a:spcBef>
                <a:spcPts val="498"/>
              </a:spcBef>
              <a:buFont typeface="Arial"/>
              <a:buChar char="•"/>
              <a:defRPr sz="1800">
                <a:solidFill>
                  <a:schemeClr val="tx1"/>
                </a:solidFill>
                <a:latin typeface="+mn-lt"/>
                <a:ea typeface="+mn-ea"/>
                <a:cs typeface="+mn-cs"/>
              </a:defRPr>
            </a:lvl8pPr>
            <a:lvl9pPr marL="3886200" indent="-228600" algn="l" defTabSz="914400">
              <a:lnSpc>
                <a:spcPct val="90000"/>
              </a:lnSpc>
              <a:spcBef>
                <a:spcPts val="498"/>
              </a:spcBef>
              <a:buFont typeface="Arial"/>
              <a:buChar char="•"/>
              <a:defRPr sz="1800">
                <a:solidFill>
                  <a:schemeClr val="tx1"/>
                </a:solidFill>
                <a:latin typeface="+mn-lt"/>
                <a:ea typeface="+mn-ea"/>
                <a:cs typeface="+mn-cs"/>
              </a:defRPr>
            </a:lvl9pPr>
          </a:lstStyle>
          <a:p>
            <a:pPr>
              <a:defRPr/>
            </a:pPr>
            <a:r>
              <a:rPr lang="en-GB" sz="2400" b="1">
                <a:latin typeface="Calibri"/>
                <a:ea typeface="Calibri"/>
                <a:cs typeface="Calibri"/>
              </a:rPr>
              <a:t>Evaluation of surface and structural repair strategies</a:t>
            </a:r>
            <a:br>
              <a:rPr lang="en-GB" sz="2400" b="1">
                <a:latin typeface="Calibri"/>
                <a:ea typeface="Calibri"/>
                <a:cs typeface="Calibri"/>
              </a:rPr>
            </a:br>
            <a:r>
              <a:rPr lang="en-GB" sz="2400" b="1">
                <a:latin typeface="Calibri"/>
                <a:ea typeface="Calibri"/>
                <a:cs typeface="Calibri"/>
              </a:rPr>
              <a:t>based on 3D AM printed caul plates tools</a:t>
            </a:r>
            <a:endParaRPr/>
          </a:p>
          <a:p>
            <a:pPr lvl="2" indent="0">
              <a:buNone/>
              <a:defRPr/>
            </a:pPr>
            <a:endParaRPr lang="en-GB">
              <a:latin typeface="Calibri"/>
              <a:ea typeface="Cambria"/>
            </a:endParaRPr>
          </a:p>
          <a:p>
            <a:pPr marL="1428750" lvl="2" indent="-285750">
              <a:buFontTx/>
              <a:buChar char="-"/>
              <a:defRPr/>
            </a:pPr>
            <a:endParaRPr lang="en-GB" sz="2200">
              <a:latin typeface="Calibri"/>
              <a:ea typeface="Cambria"/>
            </a:endParaRPr>
          </a:p>
          <a:p>
            <a:pPr marL="285750" indent="-285750">
              <a:buFontTx/>
              <a:buChar char="-"/>
              <a:defRPr/>
            </a:pPr>
            <a:endParaRPr lang="de-DE" sz="2000"/>
          </a:p>
        </p:txBody>
      </p:sp>
      <p:sp>
        <p:nvSpPr>
          <p:cNvPr id="1656117410" name=" 958338147"/>
          <p:cNvSpPr/>
          <p:nvPr/>
        </p:nvSpPr>
        <p:spPr bwMode="auto">
          <a:xfrm>
            <a:off x="13216527" y="4487009"/>
            <a:ext cx="254916" cy="365793"/>
          </a:xfrm>
        </p:spPr>
        <p:txBody>
          <a:bodyPr rot="0" spcFirstLastPara="0" vertOverflow="overflow" horzOverflow="clip" vert="horz" wrap="square" lIns="91440" tIns="45720" rIns="91440" bIns="45720" numCol="1" spcCol="0" rtlCol="0" fromWordArt="0" anchor="t" anchorCtr="0" forceAA="0" compatLnSpc="1">
            <a:prstTxWarp prst="textNoShape"/>
            <a:spAutoFit/>
          </a:bodyPr>
          <a:lstStyle/>
          <a:p>
            <a:pPr>
              <a:defRPr/>
            </a:pPr>
            <a:endParaRPr/>
          </a:p>
        </p:txBody>
      </p:sp>
      <p:pic>
        <p:nvPicPr>
          <p:cNvPr id="2" name="Picture 4" descr="A picture containing icon&#10;&#10;Description automatically generated"/>
          <p:cNvPicPr>
            <a:picLocks noChangeAspect="1"/>
          </p:cNvPicPr>
          <p:nvPr/>
        </p:nvPicPr>
        <p:blipFill>
          <a:blip r:embed="rId2"/>
          <a:srcRect l="0" t="0" r="69701" b="0"/>
          <a:stretch/>
        </p:blipFill>
        <p:spPr bwMode="auto">
          <a:xfrm>
            <a:off x="767408" y="1624746"/>
            <a:ext cx="1524025" cy="1346603"/>
          </a:xfrm>
          <a:prstGeom prst="rect">
            <a:avLst/>
          </a:prstGeom>
        </p:spPr>
      </p:pic>
      <p:sp>
        <p:nvSpPr>
          <p:cNvPr id="3" name="TextBox 2"/>
          <p:cNvSpPr txBox="1"/>
          <p:nvPr/>
        </p:nvSpPr>
        <p:spPr bwMode="auto">
          <a:xfrm>
            <a:off x="200679" y="2615922"/>
            <a:ext cx="2747832"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spAutoFit/>
          </a:bodyPr>
          <a:lstStyle/>
          <a:p>
            <a:pPr algn="ctr">
              <a:defRPr/>
            </a:pPr>
            <a:r>
              <a:rPr lang="en-US" sz="1400" u="sng"/>
              <a:t>Identifications of damages and repairs suitable for this technique</a:t>
            </a:r>
            <a:endParaRPr/>
          </a:p>
          <a:p>
            <a:pPr algn="ctr">
              <a:defRPr/>
            </a:pPr>
            <a:r>
              <a:rPr lang="en-US" sz="1400"/>
              <a:t>- Bibliographic review on WTB damages and repairs</a:t>
            </a:r>
            <a:endParaRPr/>
          </a:p>
          <a:p>
            <a:pPr algn="ctr">
              <a:defRPr/>
            </a:pPr>
            <a:endParaRPr lang="en-US" sz="1400" u="sng"/>
          </a:p>
        </p:txBody>
      </p:sp>
      <p:sp>
        <p:nvSpPr>
          <p:cNvPr id="6" name="TextBox 5"/>
          <p:cNvSpPr txBox="1"/>
          <p:nvPr/>
        </p:nvSpPr>
        <p:spPr bwMode="auto">
          <a:xfrm>
            <a:off x="3250866" y="2719759"/>
            <a:ext cx="2445529"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spAutoFit/>
          </a:bodyPr>
          <a:lstStyle/>
          <a:p>
            <a:pPr algn="ctr">
              <a:defRPr/>
            </a:pPr>
            <a:r>
              <a:rPr lang="en-US" sz="1400" u="sng"/>
              <a:t>Demonstrator specifications</a:t>
            </a:r>
            <a:endParaRPr/>
          </a:p>
          <a:p>
            <a:pPr>
              <a:defRPr/>
            </a:pPr>
            <a:r>
              <a:rPr lang="en-US" sz="1400"/>
              <a:t>- 3D printing tool</a:t>
            </a:r>
            <a:endParaRPr/>
          </a:p>
          <a:p>
            <a:pPr>
              <a:defRPr/>
            </a:pPr>
            <a:r>
              <a:rPr lang="en-US" sz="1400"/>
              <a:t>- Materials definitions</a:t>
            </a:r>
            <a:endParaRPr/>
          </a:p>
          <a:p>
            <a:pPr>
              <a:defRPr/>
            </a:pPr>
            <a:r>
              <a:rPr lang="en-US" sz="1400"/>
              <a:t>- Repair process specification</a:t>
            </a:r>
            <a:endParaRPr/>
          </a:p>
        </p:txBody>
      </p:sp>
      <p:sp>
        <p:nvSpPr>
          <p:cNvPr id="9" name="Arrow: Right 8"/>
          <p:cNvSpPr/>
          <p:nvPr/>
        </p:nvSpPr>
        <p:spPr bwMode="auto">
          <a:xfrm>
            <a:off x="2842264" y="1991270"/>
            <a:ext cx="589438" cy="369332"/>
          </a:xfrm>
          <a:prstGeom prst="right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11" name="Arrow: Right 10"/>
          <p:cNvSpPr/>
          <p:nvPr/>
        </p:nvSpPr>
        <p:spPr bwMode="auto">
          <a:xfrm>
            <a:off x="5591944" y="1991270"/>
            <a:ext cx="576064" cy="369332"/>
          </a:xfrm>
          <a:prstGeom prst="right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12" name="Picture 11"/>
          <p:cNvPicPr>
            <a:picLocks noChangeAspect="1"/>
          </p:cNvPicPr>
          <p:nvPr/>
        </p:nvPicPr>
        <p:blipFill>
          <a:blip r:embed="rId3"/>
          <a:stretch/>
        </p:blipFill>
        <p:spPr bwMode="auto">
          <a:xfrm>
            <a:off x="3998600" y="1609702"/>
            <a:ext cx="777914" cy="1135868"/>
          </a:xfrm>
          <a:prstGeom prst="rect">
            <a:avLst/>
          </a:prstGeom>
        </p:spPr>
      </p:pic>
      <p:pic>
        <p:nvPicPr>
          <p:cNvPr id="14" name="Picture 13"/>
          <p:cNvPicPr>
            <a:picLocks noChangeAspect="1"/>
          </p:cNvPicPr>
          <p:nvPr/>
        </p:nvPicPr>
        <p:blipFill>
          <a:blip r:embed="rId4"/>
          <a:srcRect l="4083" t="3636" r="2665" b="0"/>
          <a:stretch/>
        </p:blipFill>
        <p:spPr bwMode="auto">
          <a:xfrm>
            <a:off x="9604697" y="5459827"/>
            <a:ext cx="2088901" cy="875759"/>
          </a:xfrm>
          <a:prstGeom prst="rect">
            <a:avLst/>
          </a:prstGeom>
        </p:spPr>
      </p:pic>
      <p:pic>
        <p:nvPicPr>
          <p:cNvPr id="15" name="Picture 2"/>
          <p:cNvPicPr>
            <a:picLocks noChangeAspect="1" noChangeArrowheads="1"/>
          </p:cNvPicPr>
          <p:nvPr/>
        </p:nvPicPr>
        <p:blipFill>
          <a:blip r:embed="rId5"/>
          <a:stretch/>
        </p:blipFill>
        <p:spPr bwMode="auto">
          <a:xfrm rot="16199998">
            <a:off x="7636318" y="4171989"/>
            <a:ext cx="1444895" cy="1926527"/>
          </a:xfrm>
          <a:prstGeom prst="rect">
            <a:avLst/>
          </a:prstGeom>
          <a:noFill/>
        </p:spPr>
      </p:pic>
      <p:sp>
        <p:nvSpPr>
          <p:cNvPr id="16" name="Parallelogram 15"/>
          <p:cNvSpPr/>
          <p:nvPr/>
        </p:nvSpPr>
        <p:spPr bwMode="auto">
          <a:xfrm rot="9693918">
            <a:off x="8254517" y="4895814"/>
            <a:ext cx="397416" cy="229163"/>
          </a:xfrm>
          <a:prstGeom prst="parallelogram">
            <a:avLst>
              <a:gd name="adj" fmla="val 5012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GB"/>
          </a:p>
        </p:txBody>
      </p:sp>
      <p:cxnSp>
        <p:nvCxnSpPr>
          <p:cNvPr id="17" name="Straight Arrow Connector 16"/>
          <p:cNvCxnSpPr>
            <a:cxnSpLocks/>
            <a:stCxn id="16" idx="5"/>
            <a:endCxn id="14" idx="1"/>
          </p:cNvCxnSpPr>
          <p:nvPr/>
        </p:nvCxnSpPr>
        <p:spPr bwMode="auto">
          <a:xfrm>
            <a:off x="8587250" y="4965721"/>
            <a:ext cx="1017447" cy="931986"/>
          </a:xfrm>
          <a:prstGeom prst="straightConnector1">
            <a:avLst/>
          </a:prstGeom>
          <a:ln w="38100" cap="flat" cmpd="sng" algn="ctr">
            <a:solidFill>
              <a:schemeClr val="accent1"/>
            </a:solidFill>
            <a:prstDash val="solid"/>
            <a:round/>
            <a:headEnd type="none" w="med" len="med"/>
            <a:tailEnd type="arrow" w="med" len="med"/>
          </a:ln>
        </p:spPr>
        <p:style>
          <a:lnRef idx="0">
            <a:srgbClr val="000000"/>
          </a:lnRef>
          <a:fillRef idx="0">
            <a:srgbClr val="000000"/>
          </a:fillRef>
          <a:effectRef idx="0">
            <a:srgbClr val="000000"/>
          </a:effectRef>
          <a:fontRef idx="minor">
            <a:schemeClr val="tx1"/>
          </a:fontRef>
        </p:style>
      </p:cxnSp>
      <p:sp>
        <p:nvSpPr>
          <p:cNvPr id="18" name="TextBox 17"/>
          <p:cNvSpPr txBox="1"/>
          <p:nvPr/>
        </p:nvSpPr>
        <p:spPr bwMode="auto">
          <a:xfrm>
            <a:off x="9597151" y="4196391"/>
            <a:ext cx="2285196" cy="1169551"/>
          </a:xfrm>
          <a:prstGeom prst="rect">
            <a:avLst/>
          </a:prstGeom>
          <a:noFill/>
        </p:spPr>
        <p:txBody>
          <a:bodyPr wrap="square" rtlCol="0">
            <a:spAutoFit/>
          </a:bodyPr>
          <a:lstStyle/>
          <a:p>
            <a:pPr>
              <a:defRPr/>
            </a:pPr>
            <a:r>
              <a:rPr lang="es-ES" sz="1400"/>
              <a:t>Patch</a:t>
            </a:r>
            <a:r>
              <a:rPr lang="es-ES" sz="1400"/>
              <a:t> </a:t>
            </a:r>
            <a:r>
              <a:rPr lang="es-ES" sz="1400"/>
              <a:t>repair</a:t>
            </a:r>
            <a:r>
              <a:rPr lang="es-ES" sz="1400"/>
              <a:t> </a:t>
            </a:r>
            <a:r>
              <a:rPr lang="es-ES" sz="1400"/>
              <a:t>with</a:t>
            </a:r>
            <a:r>
              <a:rPr lang="es-ES" sz="1400"/>
              <a:t> 3D </a:t>
            </a:r>
            <a:r>
              <a:rPr lang="es-ES" sz="1400"/>
              <a:t>printed</a:t>
            </a:r>
            <a:endParaRPr lang="es-ES" sz="1400"/>
          </a:p>
          <a:p>
            <a:pPr>
              <a:defRPr/>
            </a:pPr>
            <a:r>
              <a:rPr lang="es-ES" sz="1400"/>
              <a:t>caul</a:t>
            </a:r>
            <a:r>
              <a:rPr lang="es-ES" sz="1400"/>
              <a:t> </a:t>
            </a:r>
            <a:r>
              <a:rPr lang="es-ES" sz="1400"/>
              <a:t>plate</a:t>
            </a:r>
            <a:r>
              <a:rPr lang="es-ES" sz="1400"/>
              <a:t>  </a:t>
            </a:r>
            <a:r>
              <a:rPr lang="es-ES" sz="1400"/>
              <a:t>adapted</a:t>
            </a:r>
            <a:endParaRPr lang="es-ES" sz="1400"/>
          </a:p>
          <a:p>
            <a:pPr>
              <a:defRPr/>
            </a:pPr>
            <a:r>
              <a:rPr lang="es-ES" sz="1400"/>
              <a:t>to</a:t>
            </a:r>
            <a:r>
              <a:rPr lang="es-ES" sz="1400"/>
              <a:t> </a:t>
            </a:r>
            <a:r>
              <a:rPr lang="es-ES" sz="1400"/>
              <a:t>the</a:t>
            </a:r>
            <a:r>
              <a:rPr lang="es-ES" sz="1400"/>
              <a:t> </a:t>
            </a:r>
            <a:r>
              <a:rPr lang="es-ES" sz="1400"/>
              <a:t>blade</a:t>
            </a:r>
            <a:endParaRPr lang="es-ES" sz="1400"/>
          </a:p>
          <a:p>
            <a:pPr>
              <a:defRPr/>
            </a:pPr>
            <a:r>
              <a:rPr lang="es-ES" sz="1400"/>
              <a:t>wrapping</a:t>
            </a:r>
            <a:r>
              <a:rPr lang="es-ES" sz="1400"/>
              <a:t>. </a:t>
            </a:r>
            <a:r>
              <a:rPr lang="es-ES" sz="1400"/>
              <a:t>To</a:t>
            </a:r>
            <a:r>
              <a:rPr lang="es-ES" sz="1400"/>
              <a:t> be</a:t>
            </a:r>
            <a:br>
              <a:rPr lang="es-ES" sz="1400"/>
            </a:br>
            <a:r>
              <a:rPr lang="es-ES" sz="1400"/>
              <a:t>develop</a:t>
            </a:r>
            <a:endParaRPr lang="en-GB" sz="1400"/>
          </a:p>
        </p:txBody>
      </p:sp>
      <p:cxnSp>
        <p:nvCxnSpPr>
          <p:cNvPr id="19" name="Straight Arrow Connector 18"/>
          <p:cNvCxnSpPr>
            <a:cxnSpLocks/>
            <a:stCxn id="16" idx="5"/>
            <a:endCxn id="18" idx="1"/>
          </p:cNvCxnSpPr>
          <p:nvPr/>
        </p:nvCxnSpPr>
        <p:spPr bwMode="auto">
          <a:xfrm flipV="1">
            <a:off x="8587250" y="4781167"/>
            <a:ext cx="1009901" cy="184554"/>
          </a:xfrm>
          <a:prstGeom prst="straightConnector1">
            <a:avLst/>
          </a:prstGeom>
          <a:ln w="38100" cap="flat" cmpd="sng" algn="ctr">
            <a:solidFill>
              <a:schemeClr val="accent1"/>
            </a:solidFill>
            <a:prstDash val="solid"/>
            <a:round/>
            <a:headEnd type="none" w="med" len="med"/>
            <a:tailEnd type="arrow" w="med" len="med"/>
          </a:ln>
        </p:spPr>
        <p:style>
          <a:lnRef idx="0">
            <a:srgbClr val="000000"/>
          </a:lnRef>
          <a:fillRef idx="0">
            <a:srgbClr val="000000"/>
          </a:fillRef>
          <a:effectRef idx="0">
            <a:srgbClr val="000000"/>
          </a:effectRef>
          <a:fontRef idx="minor">
            <a:schemeClr val="tx1"/>
          </a:fontRef>
        </p:style>
      </p:cxnSp>
      <p:sp>
        <p:nvSpPr>
          <p:cNvPr id="24" name="TextBox 23"/>
          <p:cNvSpPr txBox="1"/>
          <p:nvPr/>
        </p:nvSpPr>
        <p:spPr bwMode="auto">
          <a:xfrm>
            <a:off x="7191260" y="5930696"/>
            <a:ext cx="2445529"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spAutoFit/>
          </a:bodyPr>
          <a:lstStyle/>
          <a:p>
            <a:pPr algn="ctr">
              <a:defRPr/>
            </a:pPr>
            <a:r>
              <a:rPr lang="en-US" sz="1400" u="sng"/>
              <a:t>Demonstrator trials</a:t>
            </a:r>
            <a:endParaRPr/>
          </a:p>
          <a:p>
            <a:pPr>
              <a:defRPr/>
            </a:pPr>
            <a:r>
              <a:rPr lang="en-US" sz="1400"/>
              <a:t>- Evaluation of finishing</a:t>
            </a:r>
            <a:endParaRPr/>
          </a:p>
          <a:p>
            <a:pPr>
              <a:defRPr/>
            </a:pPr>
            <a:r>
              <a:rPr lang="en-US" sz="1400"/>
              <a:t>- Evaluation of processability</a:t>
            </a:r>
            <a:endParaRPr/>
          </a:p>
        </p:txBody>
      </p:sp>
      <p:pic>
        <p:nvPicPr>
          <p:cNvPr id="10" name="Picture 9" descr="A yellow square object on a metal surface&#10;&#10;Description automatically generated"/>
          <p:cNvPicPr>
            <a:picLocks noChangeAspect="1"/>
          </p:cNvPicPr>
          <p:nvPr/>
        </p:nvPicPr>
        <p:blipFill>
          <a:blip r:embed="rId6"/>
          <a:srcRect l="20834" t="0" r="21628" b="13146"/>
          <a:stretch/>
        </p:blipFill>
        <p:spPr bwMode="auto">
          <a:xfrm>
            <a:off x="4244144" y="4338860"/>
            <a:ext cx="1521511" cy="1033589"/>
          </a:xfrm>
          <a:prstGeom prst="rect">
            <a:avLst/>
          </a:prstGeom>
          <a:ln>
            <a:noFill/>
          </a:ln>
        </p:spPr>
      </p:pic>
      <p:pic>
        <p:nvPicPr>
          <p:cNvPr id="20" name="Picture 19" descr="A structure in a glass case&#10;&#10;Description automatically generated"/>
          <p:cNvPicPr>
            <a:picLocks noChangeAspect="1"/>
          </p:cNvPicPr>
          <p:nvPr/>
        </p:nvPicPr>
        <p:blipFill>
          <a:blip r:embed="rId7"/>
          <a:srcRect l="11974" t="17197" r="12561" b="0"/>
          <a:stretch/>
        </p:blipFill>
        <p:spPr bwMode="auto">
          <a:xfrm>
            <a:off x="2860132" y="4331491"/>
            <a:ext cx="1174212" cy="1033587"/>
          </a:xfrm>
          <a:prstGeom prst="rect">
            <a:avLst/>
          </a:prstGeom>
        </p:spPr>
      </p:pic>
      <p:pic>
        <p:nvPicPr>
          <p:cNvPr id="21" name="Picture 20"/>
          <p:cNvPicPr>
            <a:picLocks noChangeAspect="1"/>
          </p:cNvPicPr>
          <p:nvPr/>
        </p:nvPicPr>
        <p:blipFill>
          <a:blip r:embed="rId8"/>
          <a:srcRect l="10531" t="16332" r="9346" b="1513"/>
          <a:stretch/>
        </p:blipFill>
        <p:spPr bwMode="auto">
          <a:xfrm>
            <a:off x="2860132" y="5417696"/>
            <a:ext cx="1379850" cy="1026000"/>
          </a:xfrm>
          <a:prstGeom prst="rect">
            <a:avLst/>
          </a:prstGeom>
        </p:spPr>
      </p:pic>
      <p:pic>
        <p:nvPicPr>
          <p:cNvPr id="25" name="Picture 24"/>
          <p:cNvPicPr>
            <a:picLocks noChangeAspect="1"/>
          </p:cNvPicPr>
          <p:nvPr/>
        </p:nvPicPr>
        <p:blipFill>
          <a:blip r:embed="rId9"/>
          <a:srcRect l="3013" t="13459" r="2947" b="13869"/>
          <a:stretch/>
        </p:blipFill>
        <p:spPr bwMode="auto">
          <a:xfrm>
            <a:off x="4267401" y="5420609"/>
            <a:ext cx="1844113" cy="1026000"/>
          </a:xfrm>
          <a:prstGeom prst="rect">
            <a:avLst/>
          </a:prstGeom>
        </p:spPr>
      </p:pic>
      <p:pic>
        <p:nvPicPr>
          <p:cNvPr id="27" name="Picture 26" descr="A brown square object with a white background&#10;&#10;Description automatically generated"/>
          <p:cNvPicPr>
            <a:picLocks noChangeAspect="1"/>
          </p:cNvPicPr>
          <p:nvPr/>
        </p:nvPicPr>
        <p:blipFill>
          <a:blip r:embed="rId10"/>
          <a:srcRect l="15418" t="-47" r="14653" b="1587"/>
          <a:stretch/>
        </p:blipFill>
        <p:spPr bwMode="auto">
          <a:xfrm>
            <a:off x="767470" y="4688217"/>
            <a:ext cx="2062605" cy="1415520"/>
          </a:xfrm>
          <a:prstGeom prst="rect">
            <a:avLst/>
          </a:prstGeom>
          <a:ln w="28575">
            <a:noFill/>
          </a:ln>
          <a:effectLst>
            <a:glow rad="101600">
              <a:schemeClr val="accent3">
                <a:satMod val="175000"/>
                <a:alpha val="40000"/>
              </a:schemeClr>
            </a:glow>
          </a:effectLst>
        </p:spPr>
      </p:pic>
      <p:pic>
        <p:nvPicPr>
          <p:cNvPr id="32" name="Picture 31" descr="A person holding a laser object&#10;&#10;Description automatically generated"/>
          <p:cNvPicPr>
            <a:picLocks noChangeAspect="1"/>
          </p:cNvPicPr>
          <p:nvPr/>
        </p:nvPicPr>
        <p:blipFill>
          <a:blip r:embed="rId11"/>
          <a:srcRect l="0" t="38742" r="0" b="13837"/>
          <a:stretch/>
        </p:blipFill>
        <p:spPr bwMode="auto">
          <a:xfrm>
            <a:off x="8615318" y="2084169"/>
            <a:ext cx="2285197" cy="1444896"/>
          </a:xfrm>
          <a:prstGeom prst="rect">
            <a:avLst/>
          </a:prstGeom>
        </p:spPr>
      </p:pic>
      <p:pic>
        <p:nvPicPr>
          <p:cNvPr id="33" name="Picture 32" descr="A blue rectangular object with black dots&#10;&#10;Description automatically generated"/>
          <p:cNvPicPr>
            <a:picLocks noChangeAspect="1"/>
          </p:cNvPicPr>
          <p:nvPr/>
        </p:nvPicPr>
        <p:blipFill>
          <a:blip r:embed="rId12"/>
          <a:srcRect l="27099" t="16306" r="15024" b="0"/>
          <a:stretch/>
        </p:blipFill>
        <p:spPr bwMode="auto">
          <a:xfrm>
            <a:off x="6694695" y="2507596"/>
            <a:ext cx="1616876" cy="1018794"/>
          </a:xfrm>
          <a:prstGeom prst="rect">
            <a:avLst/>
          </a:prstGeom>
        </p:spPr>
      </p:pic>
      <p:sp>
        <p:nvSpPr>
          <p:cNvPr id="35" name="TextBox 34"/>
          <p:cNvSpPr txBox="1"/>
          <p:nvPr/>
        </p:nvSpPr>
        <p:spPr bwMode="auto">
          <a:xfrm>
            <a:off x="6677180" y="1380799"/>
            <a:ext cx="393215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spAutoFit/>
          </a:bodyPr>
          <a:lstStyle/>
          <a:p>
            <a:pPr>
              <a:defRPr/>
            </a:pPr>
            <a:r>
              <a:rPr lang="en-US" sz="1400" u="sng"/>
              <a:t>CAD model</a:t>
            </a:r>
            <a:endParaRPr/>
          </a:p>
          <a:p>
            <a:pPr marL="285750" indent="-285750" algn="just">
              <a:buFont typeface="Arial"/>
              <a:buChar char="•"/>
              <a:defRPr/>
            </a:pPr>
            <a:r>
              <a:rPr lang="en-GB" sz="1400"/>
              <a:t>3-D camera measurement blade curvature</a:t>
            </a:r>
            <a:endParaRPr/>
          </a:p>
          <a:p>
            <a:pPr marL="285750" indent="-285750" algn="just">
              <a:buFont typeface="Arial"/>
              <a:buChar char="•"/>
              <a:defRPr/>
            </a:pPr>
            <a:r>
              <a:rPr lang="en-GB" sz="1400"/>
              <a:t>CAD design of the caul-plate adapted to the curve surface</a:t>
            </a:r>
            <a:endParaRPr/>
          </a:p>
        </p:txBody>
      </p:sp>
      <p:sp>
        <p:nvSpPr>
          <p:cNvPr id="36" name="Arrow: Right 35"/>
          <p:cNvSpPr/>
          <p:nvPr/>
        </p:nvSpPr>
        <p:spPr bwMode="auto">
          <a:xfrm rot="8435972">
            <a:off x="5806080" y="3753709"/>
            <a:ext cx="848500" cy="369332"/>
          </a:xfrm>
          <a:prstGeom prst="right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7" name="Arrow: Right 36"/>
          <p:cNvSpPr/>
          <p:nvPr/>
        </p:nvSpPr>
        <p:spPr bwMode="auto">
          <a:xfrm>
            <a:off x="6454774" y="5041515"/>
            <a:ext cx="625637" cy="369332"/>
          </a:xfrm>
          <a:prstGeom prst="right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8" name="TextBox 37"/>
          <p:cNvSpPr txBox="1"/>
          <p:nvPr/>
        </p:nvSpPr>
        <p:spPr bwMode="auto">
          <a:xfrm>
            <a:off x="337149" y="3852289"/>
            <a:ext cx="525479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spAutoFit/>
          </a:bodyPr>
          <a:lstStyle/>
          <a:p>
            <a:pPr>
              <a:defRPr/>
            </a:pPr>
            <a:r>
              <a:rPr lang="en-US" sz="1400" u="sng"/>
              <a:t>3D-Printing (BioG3D)</a:t>
            </a:r>
            <a:endParaRPr/>
          </a:p>
          <a:p>
            <a:pPr marL="285750" indent="-285750" algn="just">
              <a:buFont typeface="Arial"/>
              <a:buChar char="•"/>
              <a:defRPr/>
            </a:pPr>
            <a:r>
              <a:rPr lang="en-GB" sz="1400"/>
              <a:t>Conformal 3D printing with FFF of the caul-plate</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610534852" name="Title 2"/>
          <p:cNvSpPr>
            <a:spLocks noGrp="1"/>
          </p:cNvSpPr>
          <p:nvPr>
            <p:ph type="title"/>
          </p:nvPr>
        </p:nvSpPr>
        <p:spPr bwMode="auto"/>
        <p:txBody>
          <a:bodyPr/>
          <a:lstStyle/>
          <a:p>
            <a:pPr>
              <a:defRPr/>
            </a:pPr>
            <a:r>
              <a:rPr lang="en-GB"/>
              <a:t>EoL</a:t>
            </a:r>
            <a:r>
              <a:rPr lang="en-GB"/>
              <a:t> WTB – Alternatives pathways</a:t>
            </a:r>
            <a:endParaRPr lang="en-US"/>
          </a:p>
        </p:txBody>
      </p:sp>
      <p:sp>
        <p:nvSpPr>
          <p:cNvPr id="353154697" name="Slide Number Placeholder 1"/>
          <p:cNvSpPr>
            <a:spLocks noGrp="1"/>
          </p:cNvSpPr>
          <p:nvPr>
            <p:ph type="sldNum" sz="quarter" idx="4294967295"/>
          </p:nvPr>
        </p:nvSpPr>
        <p:spPr bwMode="auto">
          <a:xfrm>
            <a:off x="9129622" y="6311685"/>
            <a:ext cx="2743200" cy="365125"/>
          </a:xfrm>
        </p:spPr>
        <p:txBody>
          <a:bodyPr/>
          <a:lstStyle/>
          <a:p>
            <a:pPr>
              <a:defRPr/>
            </a:pPr>
            <a:fld id="{88485F5F-F2AF-7313-A129-0E3C8BC89E70}" type="slidenum">
              <a:rPr lang="en-GB"/>
              <a:t/>
            </a:fld>
            <a:endParaRPr lang="en-GB"/>
          </a:p>
        </p:txBody>
      </p:sp>
      <p:sp>
        <p:nvSpPr>
          <p:cNvPr id="1656117410" name=" 958338147"/>
          <p:cNvSpPr/>
          <p:nvPr/>
        </p:nvSpPr>
        <p:spPr bwMode="auto">
          <a:xfrm>
            <a:off x="13216527" y="4487009"/>
            <a:ext cx="254916" cy="365793"/>
          </a:xfrm>
        </p:spPr>
        <p:txBody>
          <a:bodyPr rot="0" spcFirstLastPara="0" vertOverflow="overflow" horzOverflow="clip" vert="horz" wrap="square" lIns="91440" tIns="45720" rIns="91440" bIns="45720" numCol="1" spcCol="0" rtlCol="0" fromWordArt="0" anchor="t" anchorCtr="0" forceAA="0" compatLnSpc="1">
            <a:prstTxWarp prst="textNoShape"/>
            <a:spAutoFit/>
          </a:bodyPr>
          <a:lstStyle/>
          <a:p>
            <a:pPr>
              <a:defRPr/>
            </a:pPr>
            <a:endParaRPr/>
          </a:p>
        </p:txBody>
      </p:sp>
      <p:sp>
        <p:nvSpPr>
          <p:cNvPr id="5" name="TextBox 4"/>
          <p:cNvSpPr txBox="1"/>
          <p:nvPr/>
        </p:nvSpPr>
        <p:spPr bwMode="auto">
          <a:xfrm>
            <a:off x="279612" y="1345017"/>
            <a:ext cx="709117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spAutoFit/>
          </a:bodyPr>
          <a:lstStyle/>
          <a:p>
            <a:pPr>
              <a:spcBef>
                <a:spcPts val="600"/>
              </a:spcBef>
              <a:spcAft>
                <a:spcPts val="600"/>
              </a:spcAft>
              <a:defRPr/>
            </a:pPr>
            <a:r>
              <a:rPr lang="en-GB" sz="2400" b="1">
                <a:latin typeface="Calibri"/>
                <a:ea typeface="Calibri"/>
                <a:cs typeface="Calibri"/>
              </a:rPr>
              <a:t>What to do when  Life Extension is not possible?</a:t>
            </a:r>
            <a:endParaRPr/>
          </a:p>
        </p:txBody>
      </p:sp>
      <p:grpSp>
        <p:nvGrpSpPr>
          <p:cNvPr id="17" name="Group 16"/>
          <p:cNvGrpSpPr/>
          <p:nvPr/>
        </p:nvGrpSpPr>
        <p:grpSpPr bwMode="auto">
          <a:xfrm>
            <a:off x="7058365" y="1155406"/>
            <a:ext cx="3562558" cy="783922"/>
            <a:chOff x="-308905" y="-888226"/>
            <a:chExt cx="4724418" cy="952607"/>
          </a:xfrm>
        </p:grpSpPr>
        <p:pic>
          <p:nvPicPr>
            <p:cNvPr id="18" name="Picture 17"/>
            <p:cNvPicPr>
              <a:picLocks noChangeAspect="1"/>
            </p:cNvPicPr>
            <p:nvPr/>
          </p:nvPicPr>
          <p:blipFill>
            <a:blip r:embed="rId2"/>
            <a:stretch/>
          </p:blipFill>
          <p:spPr bwMode="auto">
            <a:xfrm>
              <a:off x="2973823" y="-888226"/>
              <a:ext cx="1441690" cy="943278"/>
            </a:xfrm>
            <a:prstGeom prst="rect">
              <a:avLst/>
            </a:prstGeom>
          </p:spPr>
        </p:pic>
        <p:pic>
          <p:nvPicPr>
            <p:cNvPr id="19" name="Picture 18"/>
            <p:cNvPicPr>
              <a:picLocks noChangeAspect="1"/>
            </p:cNvPicPr>
            <p:nvPr/>
          </p:nvPicPr>
          <p:blipFill>
            <a:blip r:embed="rId3"/>
            <a:stretch/>
          </p:blipFill>
          <p:spPr bwMode="auto">
            <a:xfrm>
              <a:off x="-308905" y="-888226"/>
              <a:ext cx="1441690" cy="937421"/>
            </a:xfrm>
            <a:prstGeom prst="rect">
              <a:avLst/>
            </a:prstGeom>
          </p:spPr>
        </p:pic>
        <p:pic>
          <p:nvPicPr>
            <p:cNvPr id="22" name="Picture 21"/>
            <p:cNvPicPr>
              <a:picLocks noChangeAspect="1"/>
            </p:cNvPicPr>
            <p:nvPr/>
          </p:nvPicPr>
          <p:blipFill>
            <a:blip r:embed="rId4"/>
            <a:stretch/>
          </p:blipFill>
          <p:spPr bwMode="auto">
            <a:xfrm>
              <a:off x="1220578" y="-883586"/>
              <a:ext cx="1623365" cy="947967"/>
            </a:xfrm>
            <a:prstGeom prst="rect">
              <a:avLst/>
            </a:prstGeom>
          </p:spPr>
        </p:pic>
      </p:grpSp>
      <p:pic>
        <p:nvPicPr>
          <p:cNvPr id="35" name="Picture 34"/>
          <p:cNvPicPr>
            <a:picLocks noChangeAspect="1"/>
          </p:cNvPicPr>
          <p:nvPr/>
        </p:nvPicPr>
        <p:blipFill>
          <a:blip r:embed="rId5"/>
          <a:stretch/>
        </p:blipFill>
        <p:spPr bwMode="auto">
          <a:xfrm>
            <a:off x="3301469" y="1806683"/>
            <a:ext cx="5233219" cy="4502670"/>
          </a:xfrm>
          <a:prstGeom prst="rect">
            <a:avLst/>
          </a:prstGeom>
        </p:spPr>
      </p:pic>
      <p:sp>
        <p:nvSpPr>
          <p:cNvPr id="41" name="TextBox 40"/>
          <p:cNvSpPr txBox="1"/>
          <p:nvPr/>
        </p:nvSpPr>
        <p:spPr bwMode="auto">
          <a:xfrm>
            <a:off x="1571077" y="2921465"/>
            <a:ext cx="1107996" cy="338553"/>
          </a:xfrm>
          <a:prstGeom prst="rect">
            <a:avLst/>
          </a:prstGeom>
          <a:noFill/>
        </p:spPr>
        <p:txBody>
          <a:bodyPr wrap="none" rtlCol="0">
            <a:spAutoFit/>
          </a:bodyPr>
          <a:lstStyle/>
          <a:p>
            <a:pPr>
              <a:defRPr/>
            </a:pPr>
            <a:r>
              <a:rPr lang="pt-PT" sz="1600" b="1"/>
              <a:t>R1 | Reuse</a:t>
            </a:r>
            <a:endParaRPr/>
          </a:p>
        </p:txBody>
      </p:sp>
      <p:sp>
        <p:nvSpPr>
          <p:cNvPr id="42" name="TextBox 41"/>
          <p:cNvSpPr txBox="1"/>
          <p:nvPr/>
        </p:nvSpPr>
        <p:spPr bwMode="auto">
          <a:xfrm>
            <a:off x="1571077" y="3359139"/>
            <a:ext cx="1148070" cy="338553"/>
          </a:xfrm>
          <a:prstGeom prst="rect">
            <a:avLst/>
          </a:prstGeom>
          <a:noFill/>
        </p:spPr>
        <p:txBody>
          <a:bodyPr wrap="none" rtlCol="0">
            <a:spAutoFit/>
          </a:bodyPr>
          <a:lstStyle/>
          <a:p>
            <a:pPr>
              <a:defRPr/>
            </a:pPr>
            <a:r>
              <a:rPr lang="pt-PT" sz="1600" b="1"/>
              <a:t>R2 | </a:t>
            </a:r>
            <a:r>
              <a:rPr lang="pt-PT" sz="1600" b="1"/>
              <a:t>Repair</a:t>
            </a:r>
            <a:endParaRPr lang="pt-PT" sz="1600" b="1"/>
          </a:p>
        </p:txBody>
      </p:sp>
      <p:sp>
        <p:nvSpPr>
          <p:cNvPr id="43" name="TextBox 42"/>
          <p:cNvSpPr txBox="1"/>
          <p:nvPr/>
        </p:nvSpPr>
        <p:spPr bwMode="auto">
          <a:xfrm>
            <a:off x="1571077" y="3838434"/>
            <a:ext cx="1415771" cy="338553"/>
          </a:xfrm>
          <a:prstGeom prst="rect">
            <a:avLst/>
          </a:prstGeom>
          <a:noFill/>
        </p:spPr>
        <p:txBody>
          <a:bodyPr wrap="none" rtlCol="0">
            <a:spAutoFit/>
          </a:bodyPr>
          <a:lstStyle/>
          <a:p>
            <a:pPr>
              <a:defRPr/>
            </a:pPr>
            <a:r>
              <a:rPr lang="pt-PT" sz="1600" b="1"/>
              <a:t>R3 | </a:t>
            </a:r>
            <a:r>
              <a:rPr lang="pt-PT" sz="1600" b="1"/>
              <a:t>Refurbish</a:t>
            </a:r>
            <a:endParaRPr lang="pt-PT" sz="1600" b="1"/>
          </a:p>
        </p:txBody>
      </p:sp>
      <p:sp>
        <p:nvSpPr>
          <p:cNvPr id="44" name="TextBox 43"/>
          <p:cNvSpPr txBox="1"/>
          <p:nvPr/>
        </p:nvSpPr>
        <p:spPr bwMode="auto">
          <a:xfrm>
            <a:off x="1571077" y="4290140"/>
            <a:ext cx="1912702" cy="338553"/>
          </a:xfrm>
          <a:prstGeom prst="rect">
            <a:avLst/>
          </a:prstGeom>
          <a:noFill/>
        </p:spPr>
        <p:txBody>
          <a:bodyPr wrap="none" rtlCol="0">
            <a:spAutoFit/>
          </a:bodyPr>
          <a:lstStyle/>
          <a:p>
            <a:pPr>
              <a:defRPr/>
            </a:pPr>
            <a:r>
              <a:rPr lang="pt-PT" sz="1600" b="1"/>
              <a:t>R4 | </a:t>
            </a:r>
            <a:r>
              <a:rPr lang="pt-PT" sz="1600" b="1"/>
              <a:t>Remanufacture</a:t>
            </a:r>
            <a:endParaRPr lang="pt-PT" sz="1600" b="1"/>
          </a:p>
        </p:txBody>
      </p:sp>
      <p:sp>
        <p:nvSpPr>
          <p:cNvPr id="45" name="TextBox 44"/>
          <p:cNvSpPr txBox="1"/>
          <p:nvPr/>
        </p:nvSpPr>
        <p:spPr bwMode="auto">
          <a:xfrm>
            <a:off x="1571077" y="4746612"/>
            <a:ext cx="1513556" cy="338553"/>
          </a:xfrm>
          <a:prstGeom prst="rect">
            <a:avLst/>
          </a:prstGeom>
          <a:noFill/>
          <a:ln>
            <a:noFill/>
          </a:ln>
        </p:spPr>
        <p:style>
          <a:lnRef idx="0">
            <a:srgbClr val="000000"/>
          </a:lnRef>
          <a:fillRef idx="0">
            <a:srgbClr val="000000"/>
          </a:fillRef>
          <a:effectRef idx="0">
            <a:srgbClr val="000000"/>
          </a:effectRef>
          <a:fontRef idx="minor">
            <a:schemeClr val="dk1"/>
          </a:fontRef>
        </p:style>
        <p:txBody>
          <a:bodyPr wrap="none" rtlCol="0">
            <a:spAutoFit/>
          </a:bodyPr>
          <a:lstStyle/>
          <a:p>
            <a:pPr>
              <a:defRPr/>
            </a:pPr>
            <a:r>
              <a:rPr lang="pt-PT" sz="1600" b="1"/>
              <a:t>R5 | </a:t>
            </a:r>
            <a:r>
              <a:rPr lang="pt-PT" sz="1600" b="1"/>
              <a:t>Repurpose</a:t>
            </a:r>
            <a:endParaRPr lang="pt-PT" sz="1600" b="1"/>
          </a:p>
        </p:txBody>
      </p:sp>
      <p:sp>
        <p:nvSpPr>
          <p:cNvPr id="46" name="TextBox 45"/>
          <p:cNvSpPr txBox="1"/>
          <p:nvPr/>
        </p:nvSpPr>
        <p:spPr bwMode="auto">
          <a:xfrm>
            <a:off x="1571077" y="5183610"/>
            <a:ext cx="1391728" cy="338553"/>
          </a:xfrm>
          <a:prstGeom prst="rect">
            <a:avLst/>
          </a:prstGeom>
          <a:noFill/>
        </p:spPr>
        <p:txBody>
          <a:bodyPr wrap="none" rtlCol="0">
            <a:spAutoFit/>
          </a:bodyPr>
          <a:lstStyle/>
          <a:p>
            <a:pPr>
              <a:defRPr/>
            </a:pPr>
            <a:r>
              <a:rPr lang="pt-PT" sz="1600" b="1"/>
              <a:t>R6 | </a:t>
            </a:r>
            <a:r>
              <a:rPr lang="pt-PT" sz="1600" b="1"/>
              <a:t>Recycling</a:t>
            </a:r>
            <a:endParaRPr lang="pt-PT" sz="1600" b="1"/>
          </a:p>
        </p:txBody>
      </p:sp>
      <p:sp>
        <p:nvSpPr>
          <p:cNvPr id="37" name="Striped Right Arrow 37"/>
          <p:cNvSpPr/>
          <p:nvPr/>
        </p:nvSpPr>
        <p:spPr bwMode="auto">
          <a:xfrm rot="20025791">
            <a:off x="8289405" y="3271997"/>
            <a:ext cx="284554" cy="295416"/>
          </a:xfrm>
          <a:prstGeom prst="stripedRightArrow">
            <a:avLst>
              <a:gd name="adj1" fmla="val 50000"/>
              <a:gd name="adj2" fmla="val 50000"/>
            </a:avLst>
          </a:prstGeom>
          <a:solidFill>
            <a:srgbClr val="A4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38" name="TextBox 37"/>
          <p:cNvSpPr txBox="1"/>
          <p:nvPr/>
        </p:nvSpPr>
        <p:spPr bwMode="auto">
          <a:xfrm>
            <a:off x="8554383" y="3124870"/>
            <a:ext cx="1961217" cy="338553"/>
          </a:xfrm>
          <a:prstGeom prst="rect">
            <a:avLst/>
          </a:prstGeom>
          <a:noFill/>
        </p:spPr>
        <p:txBody>
          <a:bodyPr wrap="square" rtlCol="0">
            <a:spAutoFit/>
          </a:bodyPr>
          <a:lstStyle/>
          <a:p>
            <a:pPr>
              <a:defRPr/>
            </a:pPr>
            <a:r>
              <a:rPr lang="pt-PT" sz="1600" b="1"/>
              <a:t>“</a:t>
            </a:r>
            <a:r>
              <a:rPr lang="pt-PT" sz="1600" b="1"/>
              <a:t>Waste</a:t>
            </a:r>
            <a:r>
              <a:rPr lang="pt-PT" sz="1600" b="1"/>
              <a:t>” </a:t>
            </a:r>
            <a:r>
              <a:rPr lang="pt-PT" sz="1600" b="1"/>
              <a:t>reduction</a:t>
            </a:r>
            <a:endParaRPr lang="pt-PT" sz="1600" b="1"/>
          </a:p>
        </p:txBody>
      </p:sp>
      <p:sp>
        <p:nvSpPr>
          <p:cNvPr id="39" name="Striped Right Arrow 37"/>
          <p:cNvSpPr/>
          <p:nvPr/>
        </p:nvSpPr>
        <p:spPr bwMode="auto">
          <a:xfrm rot="1076518">
            <a:off x="8343547" y="5052463"/>
            <a:ext cx="284554" cy="295416"/>
          </a:xfrm>
          <a:prstGeom prst="stripedRightArrow">
            <a:avLst>
              <a:gd name="adj1" fmla="val 50000"/>
              <a:gd name="adj2" fmla="val 50000"/>
            </a:avLst>
          </a:prstGeom>
          <a:solidFill>
            <a:srgbClr val="A4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40" name="TextBox 39"/>
          <p:cNvSpPr txBox="1"/>
          <p:nvPr/>
        </p:nvSpPr>
        <p:spPr bwMode="auto">
          <a:xfrm>
            <a:off x="8501904" y="5052298"/>
            <a:ext cx="2013696" cy="584775"/>
          </a:xfrm>
          <a:prstGeom prst="rect">
            <a:avLst/>
          </a:prstGeom>
          <a:noFill/>
        </p:spPr>
        <p:txBody>
          <a:bodyPr wrap="square" rtlCol="0">
            <a:spAutoFit/>
          </a:bodyPr>
          <a:lstStyle/>
          <a:p>
            <a:pPr algn="ctr">
              <a:defRPr/>
            </a:pPr>
            <a:r>
              <a:rPr lang="pt-PT" sz="1600" b="1"/>
              <a:t>High-added</a:t>
            </a:r>
            <a:r>
              <a:rPr lang="pt-PT" sz="1600" b="1"/>
              <a:t> </a:t>
            </a:r>
            <a:r>
              <a:rPr lang="pt-PT" sz="1600" b="1"/>
              <a:t>value</a:t>
            </a:r>
            <a:r>
              <a:rPr lang="pt-PT" sz="1600" b="1"/>
              <a:t> </a:t>
            </a:r>
            <a:r>
              <a:rPr lang="pt-PT" sz="1600" b="1"/>
              <a:t>products</a:t>
            </a:r>
            <a:endParaRPr lang="pt-PT" sz="1600" b="1"/>
          </a:p>
        </p:txBody>
      </p:sp>
      <p:sp>
        <p:nvSpPr>
          <p:cNvPr id="23" name="TextBox 22"/>
          <p:cNvSpPr txBox="1"/>
          <p:nvPr/>
        </p:nvSpPr>
        <p:spPr bwMode="auto">
          <a:xfrm>
            <a:off x="1571077" y="4774926"/>
            <a:ext cx="1513556" cy="338553"/>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pPr>
              <a:defRPr/>
            </a:pPr>
            <a:r>
              <a:rPr lang="pt-PT" sz="1600" b="1"/>
              <a:t>R5 | </a:t>
            </a:r>
            <a:r>
              <a:rPr lang="pt-PT" sz="1600" b="1"/>
              <a:t>Repurpose</a:t>
            </a:r>
            <a:endParaRPr lang="pt-PT" sz="1600" b="1"/>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Relationships xmlns="http://schemas.openxmlformats.org/package/2006/relationships"></Relationships>
</file>

<file path=ppt/theme/_rels/theme2.xml.rels><?xml version="1.0" encoding="UTF-8" standalone="yes"?><Relationships xmlns="http://schemas.openxmlformats.org/package/2006/relationships"></Relationships>
</file>

<file path=ppt/theme/theme1.xml><?xml version="1.0" encoding="utf-8"?>
<a:theme xmlns:a="http://schemas.openxmlformats.org/drawingml/2006/main" xmlns:r="http://schemas.openxmlformats.org/officeDocument/2006/relationships" xmlns:p="http://schemas.openxmlformats.org/presentationml/2006/main" name="Front_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heme>
</file>

<file path=ppt/theme/theme2.xml><?xml version="1.0" encoding="utf-8"?>
<a:theme xmlns:a="http://schemas.openxmlformats.org/drawingml/2006/main" xmlns:r="http://schemas.openxmlformats.org/officeDocument/2006/relationships" xmlns:p="http://schemas.openxmlformats.org/presentationml/2006/main" name="Middle_Slid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heme>
</file>

<file path=docProps/app.xml><?xml version="1.0" encoding="utf-8"?>
<Properties xmlns="http://schemas.openxmlformats.org/officeDocument/2006/extended-properties" xmlns:vt="http://schemas.openxmlformats.org/officeDocument/2006/docPropsVTypes">
  <Template>prueba_patron</Template>
  <TotalTime>0</TotalTime>
  <Words>0</Words>
  <Application>onlyoffice/7.3.2.8</Application>
  <DocSecurity>0</DocSecurity>
  <PresentationFormat>Widescreen</PresentationFormat>
  <Paragraphs>0</Paragraphs>
  <Slides>19</Slides>
  <Notes>19</Notes>
  <HiddenSlides>0</HiddenSlides>
  <MMClips>2</MMClips>
  <ScaleCrop>0</ScaleCrop>
  <HeadingPairs>
    <vt:vector size="4" baseType="variant">
      <vt:variant>
        <vt:lpstr>Theme</vt:lpstr>
      </vt:variant>
      <vt:variant>
        <vt:i4>2</vt:i4>
      </vt:variant>
      <vt:variant>
        <vt:lpstr>Slide Titles</vt:lpstr>
      </vt:variant>
      <vt:variant>
        <vt:i4>19</vt:i4>
      </vt:variant>
    </vt:vector>
  </HeadingPairs>
  <TitlesOfParts>
    <vt:vector size="21" baseType="lpstr">
      <vt:lpstr>Theme 1</vt:lpstr>
      <vt:lpstr>Theme 2</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vector>
  </TitlesOfParts>
  <Manager/>
  <Company/>
  <LinksUpToDate>0</LinksUpToDate>
  <SharedDoc>0</SharedDoc>
  <HyperlinkBase/>
  <HyperlinksChanged>0</HyperlinksChanged>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subject/>
  <dc:creator>AIMEN - Leticia Alarcón Sabarís</dc:creator>
  <cp:keywords/>
  <dc:description/>
  <dc:identifier/>
  <dc:language/>
  <cp:lastModifiedBy>Francisco Lahuerta</cp:lastModifiedBy>
  <cp:revision>125</cp:revision>
  <dcterms:created xsi:type="dcterms:W3CDTF">2018-11-12T10:54:35Z</dcterms:created>
  <dcterms:modified xsi:type="dcterms:W3CDTF">2024-12-18T09:33:36Z</dcterms:modified>
  <cp:category/>
  <cp:contentStatus/>
  <cp:version/>
</cp:coreProperties>
</file>